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04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2A6A-17D5-A740-A812-17631EDFD2F8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68E3-C0F9-7A4C-9793-166952B8DB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2A6A-17D5-A740-A812-17631EDFD2F8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68E3-C0F9-7A4C-9793-166952B8D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2A6A-17D5-A740-A812-17631EDFD2F8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68E3-C0F9-7A4C-9793-166952B8D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2A6A-17D5-A740-A812-17631EDFD2F8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68E3-C0F9-7A4C-9793-166952B8D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2A6A-17D5-A740-A812-17631EDFD2F8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68E3-C0F9-7A4C-9793-166952B8DB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2A6A-17D5-A740-A812-17631EDFD2F8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68E3-C0F9-7A4C-9793-166952B8D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2A6A-17D5-A740-A812-17631EDFD2F8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68E3-C0F9-7A4C-9793-166952B8D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2A6A-17D5-A740-A812-17631EDFD2F8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68E3-C0F9-7A4C-9793-166952B8D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2A6A-17D5-A740-A812-17631EDFD2F8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68E3-C0F9-7A4C-9793-166952B8D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2A6A-17D5-A740-A812-17631EDFD2F8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68E3-C0F9-7A4C-9793-166952B8D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2A6A-17D5-A740-A812-17631EDFD2F8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5268E3-C0F9-7A4C-9793-166952B8DBD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4B2A6A-17D5-A740-A812-17631EDFD2F8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5268E3-C0F9-7A4C-9793-166952B8DBD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Leadership, DSS Style: Visibility on Campus = Effectiveness in House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OH- AHEAD</a:t>
            </a:r>
          </a:p>
          <a:p>
            <a:r>
              <a:rPr lang="en-US" sz="4000" dirty="0" smtClean="0"/>
              <a:t>October 10, 2014</a:t>
            </a:r>
          </a:p>
          <a:p>
            <a:r>
              <a:rPr lang="en-US" sz="4000" dirty="0" smtClean="0"/>
              <a:t>Jane E. Jarrow - DAIS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019" y="3918857"/>
            <a:ext cx="7772400" cy="1362456"/>
          </a:xfrm>
        </p:spPr>
        <p:txBody>
          <a:bodyPr/>
          <a:lstStyle/>
          <a:p>
            <a:r>
              <a:rPr lang="en-US" sz="8000" dirty="0" smtClean="0"/>
              <a:t>NEVER SURPRISE YOUR SUPERVISOR.</a:t>
            </a:r>
            <a:endParaRPr lang="en-US" sz="8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019" y="3918857"/>
            <a:ext cx="7772400" cy="1362456"/>
          </a:xfrm>
        </p:spPr>
        <p:txBody>
          <a:bodyPr/>
          <a:lstStyle/>
          <a:p>
            <a:r>
              <a:rPr lang="en-US" sz="8000" dirty="0" smtClean="0"/>
              <a:t>ALWAYS WEAR CLEAN UNDERWEAR.</a:t>
            </a:r>
            <a:endParaRPr lang="en-US" sz="8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019" y="3918857"/>
            <a:ext cx="7772400" cy="1362456"/>
          </a:xfrm>
        </p:spPr>
        <p:txBody>
          <a:bodyPr/>
          <a:lstStyle/>
          <a:p>
            <a:r>
              <a:rPr lang="en-US" sz="8000" dirty="0" smtClean="0"/>
              <a:t>TWO VERY DIFFERENT STORIES…</a:t>
            </a:r>
            <a:endParaRPr 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YOU STAND…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… DEPENDS ON WHERE YOU SIT!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3773714"/>
            <a:ext cx="7772400" cy="1362456"/>
          </a:xfrm>
        </p:spPr>
        <p:txBody>
          <a:bodyPr/>
          <a:lstStyle/>
          <a:p>
            <a:r>
              <a:rPr lang="en-US" dirty="0" smtClean="0"/>
              <a:t>“BUT NO ONE ELSE ON CAMPUS CARES ABOUT DISABLED STUDENTS AS MUCH AS I DO.”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4245429"/>
            <a:ext cx="7772400" cy="1362456"/>
          </a:xfrm>
        </p:spPr>
        <p:txBody>
          <a:bodyPr/>
          <a:lstStyle/>
          <a:p>
            <a:r>
              <a:rPr lang="en-US" dirty="0" smtClean="0"/>
              <a:t>YOU HAVE TO MAKE THEM CARE…</a:t>
            </a:r>
            <a:br>
              <a:rPr lang="en-US" dirty="0" smtClean="0"/>
            </a:br>
            <a:r>
              <a:rPr lang="en-US" dirty="0" smtClean="0"/>
              <a:t>NO!</a:t>
            </a:r>
            <a:br>
              <a:rPr lang="en-US" dirty="0" smtClean="0"/>
            </a:br>
            <a:r>
              <a:rPr lang="en-US" dirty="0" smtClean="0"/>
              <a:t>YOU HAVE TO </a:t>
            </a:r>
            <a:r>
              <a:rPr lang="en-US" sz="7200" dirty="0" smtClean="0"/>
              <a:t>WANT</a:t>
            </a:r>
            <a:r>
              <a:rPr lang="en-US" dirty="0" smtClean="0"/>
              <a:t> THEM TO CARE!!!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4620381"/>
            <a:ext cx="7772400" cy="1362456"/>
          </a:xfrm>
        </p:spPr>
        <p:txBody>
          <a:bodyPr/>
          <a:lstStyle/>
          <a:p>
            <a:r>
              <a:rPr lang="en-US" sz="6000" dirty="0" smtClean="0"/>
              <a:t>COLLABORATION</a:t>
            </a:r>
            <a:br>
              <a:rPr lang="en-US" sz="6000" dirty="0" smtClean="0"/>
            </a:br>
            <a:r>
              <a:rPr lang="en-US" sz="6000" dirty="0" smtClean="0"/>
              <a:t>COOPERATION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9600" dirty="0" smtClean="0"/>
              <a:t>CUNNING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330476"/>
            <a:ext cx="7772400" cy="150971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THE 3 C’S…</a:t>
            </a:r>
            <a:endParaRPr lang="en-US" sz="7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679192"/>
            <a:ext cx="7772400" cy="1362456"/>
          </a:xfrm>
        </p:spPr>
        <p:txBody>
          <a:bodyPr/>
          <a:lstStyle/>
          <a:p>
            <a:r>
              <a:rPr lang="en-US" sz="9600" dirty="0" smtClean="0"/>
              <a:t>CREATE IOU’S</a:t>
            </a:r>
            <a:endParaRPr lang="en-US" sz="9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114" y="4741333"/>
            <a:ext cx="7772400" cy="1362456"/>
          </a:xfrm>
        </p:spPr>
        <p:txBody>
          <a:bodyPr/>
          <a:lstStyle/>
          <a:p>
            <a:r>
              <a:rPr lang="en-US" sz="8000" dirty="0" smtClean="0"/>
              <a:t>KEEP YOUR FRIENDS CLOSE, AND YOUR ENEMIES CLOSER.</a:t>
            </a:r>
            <a:endParaRPr lang="en-US" sz="8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114" y="4741333"/>
            <a:ext cx="7772400" cy="1362456"/>
          </a:xfrm>
        </p:spPr>
        <p:txBody>
          <a:bodyPr/>
          <a:lstStyle/>
          <a:p>
            <a:r>
              <a:rPr lang="en-US" sz="8000" dirty="0" smtClean="0"/>
              <a:t>WHENEVER POSSIBLE, SPEND SOMEONE ELSE’S MONEY.</a:t>
            </a:r>
            <a:endParaRPr lang="en-US" sz="8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3616476"/>
            <a:ext cx="7772400" cy="1362456"/>
          </a:xfrm>
        </p:spPr>
        <p:txBody>
          <a:bodyPr/>
          <a:lstStyle/>
          <a:p>
            <a:r>
              <a:rPr lang="en-US" sz="8800" dirty="0" smtClean="0"/>
              <a:t>PLAY THE CARDS YOU ARE DEALT.</a:t>
            </a:r>
            <a:endParaRPr lang="en-US" sz="8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14</TotalTime>
  <Words>126</Words>
  <Application>Microsoft Macintosh PowerPoint</Application>
  <PresentationFormat>On-screen Show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Leadership, DSS Style: Visibility on Campus = Effectiveness in House</vt:lpstr>
      <vt:lpstr>WHERE YOU STAND… </vt:lpstr>
      <vt:lpstr>“BUT NO ONE ELSE ON CAMPUS CARES ABOUT DISABLED STUDENTS AS MUCH AS I DO.”</vt:lpstr>
      <vt:lpstr>YOU HAVE TO MAKE THEM CARE… NO! YOU HAVE TO WANT THEM TO CARE!!!</vt:lpstr>
      <vt:lpstr>COLLABORATION COOPERATION CUNNING</vt:lpstr>
      <vt:lpstr>CREATE IOU’S</vt:lpstr>
      <vt:lpstr>KEEP YOUR FRIENDS CLOSE, AND YOUR ENEMIES CLOSER.</vt:lpstr>
      <vt:lpstr>WHENEVER POSSIBLE, SPEND SOMEONE ELSE’S MONEY.</vt:lpstr>
      <vt:lpstr>PLAY THE CARDS YOU ARE DEALT.</vt:lpstr>
      <vt:lpstr>NEVER SURPRISE YOUR SUPERVISOR.</vt:lpstr>
      <vt:lpstr>ALWAYS WEAR CLEAN UNDERWEAR.</vt:lpstr>
      <vt:lpstr>TWO VERY DIFFERENT STORIES…</vt:lpstr>
    </vt:vector>
  </TitlesOfParts>
  <Company>jarrow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Leadership, DSS Style: Visibility on Campus = Effectiveness in House</dc:title>
  <dc:creator>Cottie Jarrow</dc:creator>
  <cp:lastModifiedBy>Cottie Jarrow</cp:lastModifiedBy>
  <cp:revision>1</cp:revision>
  <dcterms:created xsi:type="dcterms:W3CDTF">2014-10-10T14:20:43Z</dcterms:created>
  <dcterms:modified xsi:type="dcterms:W3CDTF">2014-10-10T14:35:26Z</dcterms:modified>
</cp:coreProperties>
</file>