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6" r:id="rId3"/>
    <p:sldId id="267" r:id="rId4"/>
    <p:sldId id="268" r:id="rId5"/>
    <p:sldId id="275" r:id="rId6"/>
    <p:sldId id="264" r:id="rId7"/>
    <p:sldId id="269" r:id="rId8"/>
    <p:sldId id="270" r:id="rId9"/>
    <p:sldId id="271" r:id="rId10"/>
    <p:sldId id="273" r:id="rId11"/>
    <p:sldId id="272" r:id="rId12"/>
    <p:sldId id="276" r:id="rId13"/>
    <p:sldId id="263" r:id="rId14"/>
    <p:sldId id="274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325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90" d="100"/>
          <a:sy n="90" d="100"/>
        </p:scale>
        <p:origin x="-91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FEB542-C39F-40AF-8425-D7A48AD1718B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D6CB23-C3C3-4D18-9465-E361097DD0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weyant1@kent.ed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AHEAD – BUSINESS MEETING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47314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category for membership for retirees </a:t>
            </a:r>
          </a:p>
          <a:p>
            <a:r>
              <a:rPr lang="en-US" dirty="0" smtClean="0"/>
              <a:t>Proposed amount would be $ 15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Suggested Change in Membership Category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341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membership would increase from $60 to $75, with each additional member increasing from $10 to $15</a:t>
            </a:r>
          </a:p>
          <a:p>
            <a:r>
              <a:rPr lang="en-US" dirty="0" smtClean="0"/>
              <a:t>Add a membership category for Retirees at $15 per year</a:t>
            </a:r>
          </a:p>
          <a:p>
            <a:r>
              <a:rPr lang="en-US" dirty="0" smtClean="0"/>
              <a:t>Information will be sent out via email along with a ballot to all current members</a:t>
            </a:r>
          </a:p>
          <a:p>
            <a:r>
              <a:rPr lang="en-US" dirty="0" smtClean="0"/>
              <a:t>Vote will occur via email response and membership will be notified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59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6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seeking applications for the </a:t>
            </a:r>
            <a:r>
              <a:rPr lang="en-US" dirty="0" smtClean="0"/>
              <a:t>2017 </a:t>
            </a:r>
            <a:r>
              <a:rPr lang="en-US" dirty="0"/>
              <a:t>Ohio AHEAD Conference. There is a host application in everyone's folder and we encourage you to speak to the Conference Chair, </a:t>
            </a:r>
            <a:r>
              <a:rPr lang="en-US" dirty="0" smtClean="0"/>
              <a:t>Amanda Weyant, </a:t>
            </a:r>
            <a:r>
              <a:rPr lang="en-US" dirty="0"/>
              <a:t>with any questions about the application process or host responsibilities. Applications will be accepted until January </a:t>
            </a:r>
            <a:r>
              <a:rPr lang="en-US" dirty="0" smtClean="0"/>
              <a:t>10, 2016 </a:t>
            </a:r>
            <a:r>
              <a:rPr lang="en-US" dirty="0"/>
              <a:t>so that the site and date selection can be completed by the end of January.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Conference Host for 2017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708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YOUR Board!  Please feel free to reach out with any questions/comment/concerns</a:t>
            </a:r>
          </a:p>
          <a:p>
            <a:r>
              <a:rPr lang="en-US" dirty="0" smtClean="0"/>
              <a:t>Don’t forget to complete your evaluations</a:t>
            </a:r>
          </a:p>
          <a:p>
            <a:r>
              <a:rPr lang="en-US" dirty="0" smtClean="0"/>
              <a:t>See you at Kent State University- Stark in 2016!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19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9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45505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Treasurer’s Report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833175"/>
              </p:ext>
            </p:extLst>
          </p:nvPr>
        </p:nvGraphicFramePr>
        <p:xfrm>
          <a:off x="1257299" y="2626278"/>
          <a:ext cx="6629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8709"/>
                <a:gridCol w="2410691"/>
              </a:tblGrid>
              <a:tr h="441749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Sept.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2014 – Sept. 2015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Sept. 2014 Balance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$8,886.96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1297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Sept. 2015 Balance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$10,086.80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775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25932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$1,199.84</a:t>
                      </a:r>
                      <a:endParaRPr lang="en-US" sz="2400" b="1" dirty="0">
                        <a:solidFill>
                          <a:srgbClr val="25932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en-US" sz="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210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+$4566.45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-$3366.61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9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Brenda Cooper – University of Dayton </a:t>
            </a:r>
          </a:p>
          <a:p>
            <a:r>
              <a:rPr lang="en-US" b="1" dirty="0"/>
              <a:t>66 members (2014)/ </a:t>
            </a:r>
            <a:r>
              <a:rPr lang="en-US" b="1" dirty="0" smtClean="0"/>
              <a:t>110 </a:t>
            </a:r>
            <a:r>
              <a:rPr lang="en-US" b="1" dirty="0"/>
              <a:t>members (2015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67% increase from 2014 (35%)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Membership Chair Update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719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Kurt </a:t>
            </a:r>
            <a:r>
              <a:rPr lang="en-US" dirty="0" err="1" smtClean="0"/>
              <a:t>Soltman</a:t>
            </a:r>
            <a:r>
              <a:rPr lang="en-US" dirty="0" smtClean="0"/>
              <a:t> – Owens Community College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Communications Chair update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93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Amanda Weyant – Kent State University – Stark</a:t>
            </a:r>
          </a:p>
          <a:p>
            <a:r>
              <a:rPr lang="en-US" dirty="0" smtClean="0"/>
              <a:t>Save the date for our 2016 conference to be held at Kent Stark on October 21, 2016. </a:t>
            </a:r>
          </a:p>
          <a:p>
            <a:r>
              <a:rPr lang="en-US" dirty="0" smtClean="0"/>
              <a:t>We’re looking for a 2017 host institution. If you’re interested, please submit an application . We want to have the date set a year in advance if possible. </a:t>
            </a:r>
          </a:p>
          <a:p>
            <a:r>
              <a:rPr lang="en-US" dirty="0" smtClean="0"/>
              <a:t>Anyone interested in joining the conference committee should email me </a:t>
            </a:r>
            <a:r>
              <a:rPr lang="en-US" smtClean="0"/>
              <a:t>at </a:t>
            </a:r>
            <a:r>
              <a:rPr lang="en-US" smtClean="0">
                <a:hlinkClick r:id="rId2"/>
              </a:rPr>
              <a:t>aweyant1@kent.edu</a:t>
            </a:r>
            <a:r>
              <a:rPr lang="en-US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Conference Chair Update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3737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CEU’s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6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 our annual conference at UC Clermont</a:t>
            </a:r>
          </a:p>
          <a:p>
            <a:r>
              <a:rPr lang="en-US" dirty="0" smtClean="0"/>
              <a:t>Hosted ADA Café webinar with Scott </a:t>
            </a:r>
            <a:r>
              <a:rPr lang="en-US" dirty="0" err="1" smtClean="0"/>
              <a:t>Lissner</a:t>
            </a:r>
            <a:r>
              <a:rPr lang="en-US" dirty="0" smtClean="0"/>
              <a:t> in February</a:t>
            </a:r>
          </a:p>
          <a:p>
            <a:r>
              <a:rPr lang="en-US" dirty="0" smtClean="0"/>
              <a:t>Improved PayPal option for membership and conference registration</a:t>
            </a:r>
          </a:p>
          <a:p>
            <a:r>
              <a:rPr lang="en-US" dirty="0" smtClean="0"/>
              <a:t>Welcomed 6 new Board Members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Our 2014- 2015 Accomplishments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424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Establish an awards process</a:t>
            </a:r>
          </a:p>
          <a:p>
            <a:r>
              <a:rPr lang="en-US" dirty="0" smtClean="0"/>
              <a:t>Offer additional opportunities for development through webinars or teleconferences</a:t>
            </a:r>
          </a:p>
          <a:p>
            <a:r>
              <a:rPr lang="en-US" dirty="0" smtClean="0"/>
              <a:t>Create a wiki or members-area for our webpage</a:t>
            </a:r>
          </a:p>
          <a:p>
            <a:r>
              <a:rPr lang="en-US" dirty="0" smtClean="0"/>
              <a:t>Create a scholarship</a:t>
            </a:r>
          </a:p>
          <a:p>
            <a:r>
              <a:rPr lang="en-US" dirty="0" smtClean="0"/>
              <a:t>Host regional gatherings throughout the state</a:t>
            </a:r>
          </a:p>
          <a:p>
            <a:r>
              <a:rPr lang="en-US" dirty="0" smtClean="0"/>
              <a:t>Work with tax attorney to evaluate current banking status</a:t>
            </a:r>
          </a:p>
          <a:p>
            <a:r>
              <a:rPr lang="en-US" dirty="0" smtClean="0"/>
              <a:t>Update our records in terms of professionals working in the state</a:t>
            </a:r>
          </a:p>
          <a:p>
            <a:r>
              <a:rPr lang="en-US" dirty="0" smtClean="0"/>
              <a:t>Streamline conference registration/payment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2015-2016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7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increase since OH-AHEAD started in 2009</a:t>
            </a:r>
          </a:p>
          <a:p>
            <a:r>
              <a:rPr lang="en-US" dirty="0" smtClean="0"/>
              <a:t>Costs are rising</a:t>
            </a:r>
          </a:p>
          <a:p>
            <a:r>
              <a:rPr lang="en-US" dirty="0" smtClean="0"/>
              <a:t>Better equity between individual and institutional members</a:t>
            </a:r>
          </a:p>
          <a:p>
            <a:r>
              <a:rPr lang="en-US" dirty="0" smtClean="0"/>
              <a:t>Attract students to the organization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Suggested Changes in Membership Dues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4171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189</TotalTime>
  <Words>446</Words>
  <Application>Microsoft Macintosh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Book Antiqua</vt:lpstr>
      <vt:lpstr>Wingdings</vt:lpstr>
      <vt:lpstr>Arial</vt:lpstr>
      <vt:lpstr>Hardcover</vt:lpstr>
      <vt:lpstr>OHIO AHEAD – BUSINESS MEETING</vt:lpstr>
      <vt:lpstr>Treasurer’s Report</vt:lpstr>
      <vt:lpstr>Membership Chair Update</vt:lpstr>
      <vt:lpstr>Communications Chair update</vt:lpstr>
      <vt:lpstr>Conference Chair Update</vt:lpstr>
      <vt:lpstr>CEU’s </vt:lpstr>
      <vt:lpstr>Our 2014- 2015 Accomplishments</vt:lpstr>
      <vt:lpstr>2015-2016 Goals</vt:lpstr>
      <vt:lpstr>Suggested Changes in Membership Dues</vt:lpstr>
      <vt:lpstr>Suggested Change in Membership Category</vt:lpstr>
      <vt:lpstr>Proposal</vt:lpstr>
      <vt:lpstr>Vendors</vt:lpstr>
      <vt:lpstr>Conference Host for 2017</vt:lpstr>
      <vt:lpstr>Reminders</vt:lpstr>
      <vt:lpstr>Q&amp;A</vt:lpstr>
    </vt:vector>
  </TitlesOfParts>
  <Company>Student Life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McCandless, Caitlyn A.</dc:creator>
  <cp:lastModifiedBy>Kurt Soltman</cp:lastModifiedBy>
  <cp:revision>30</cp:revision>
  <dcterms:created xsi:type="dcterms:W3CDTF">2014-10-08T15:47:57Z</dcterms:created>
  <dcterms:modified xsi:type="dcterms:W3CDTF">2015-10-23T01:50:33Z</dcterms:modified>
</cp:coreProperties>
</file>