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tmp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handoutMasterIdLst>
    <p:handoutMasterId r:id="rId22"/>
  </p:handoutMasterIdLst>
  <p:sldIdLst>
    <p:sldId id="333" r:id="rId2"/>
    <p:sldId id="342" r:id="rId3"/>
    <p:sldId id="326" r:id="rId4"/>
    <p:sldId id="283" r:id="rId5"/>
    <p:sldId id="295" r:id="rId6"/>
    <p:sldId id="343" r:id="rId7"/>
    <p:sldId id="306" r:id="rId8"/>
    <p:sldId id="307" r:id="rId9"/>
    <p:sldId id="303" r:id="rId10"/>
    <p:sldId id="265" r:id="rId11"/>
    <p:sldId id="302" r:id="rId12"/>
    <p:sldId id="321" r:id="rId13"/>
    <p:sldId id="337" r:id="rId14"/>
    <p:sldId id="345" r:id="rId15"/>
    <p:sldId id="322" r:id="rId16"/>
    <p:sldId id="344" r:id="rId17"/>
    <p:sldId id="335" r:id="rId18"/>
    <p:sldId id="297" r:id="rId19"/>
    <p:sldId id="274" r:id="rId20"/>
    <p:sldId id="275" r:id="rId2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23" autoAdjust="0"/>
    <p:restoredTop sz="99176" autoAdjust="0"/>
  </p:normalViewPr>
  <p:slideViewPr>
    <p:cSldViewPr>
      <p:cViewPr varScale="1">
        <p:scale>
          <a:sx n="60" d="100"/>
          <a:sy n="60" d="100"/>
        </p:scale>
        <p:origin x="5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27920266034707"/>
          <c:y val="0.170023275392463"/>
          <c:w val="0.523944843666387"/>
          <c:h val="0.67882162135393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SWD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25995145631068"/>
                  <c:y val="-0.09401946218986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0885899396070637"/>
                  <c:y val="-0.156494577328777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1586767066738"/>
                  <c:y val="0.05310528400931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Physical</c:v>
                </c:pt>
                <c:pt idx="1">
                  <c:v>Learning</c:v>
                </c:pt>
                <c:pt idx="2">
                  <c:v>Attention</c:v>
                </c:pt>
                <c:pt idx="3">
                  <c:v>Autism</c:v>
                </c:pt>
                <c:pt idx="4">
                  <c:v>Psychological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</c:v>
                </c:pt>
                <c:pt idx="1">
                  <c:v>0.25</c:v>
                </c:pt>
                <c:pt idx="2">
                  <c:v>0.25</c:v>
                </c:pt>
                <c:pt idx="3">
                  <c:v>0.2</c:v>
                </c:pt>
                <c:pt idx="4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solidFill>
            <a:schemeClr val="bg1"/>
          </a:solidFill>
        </a:ln>
      </c:spPr>
    </c:plotArea>
    <c:legend>
      <c:legendPos val="r"/>
      <c:layout>
        <c:manualLayout>
          <c:xMode val="edge"/>
          <c:yMode val="edge"/>
          <c:x val="0.623412392018959"/>
          <c:y val="0.217697221809538"/>
          <c:w val="0.362024501184925"/>
          <c:h val="0.592907195562819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F50466-CEBE-40F9-9C18-A39C9AFB7689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7D5C0111-97BA-4A95-9339-8D87E9FF85E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Responsibility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for self</a:t>
          </a:r>
        </a:p>
      </dgm:t>
    </dgm:pt>
    <dgm:pt modelId="{E0C771A7-5ED4-4069-9D17-62301163D1D4}" type="parTrans" cxnId="{85B74CA6-EC7D-41A4-8D5A-3976BC6D1622}">
      <dgm:prSet/>
      <dgm:spPr/>
      <dgm:t>
        <a:bodyPr/>
        <a:lstStyle/>
        <a:p>
          <a:endParaRPr lang="en-US"/>
        </a:p>
      </dgm:t>
    </dgm:pt>
    <dgm:pt modelId="{6D327FAE-4682-4FD3-A38D-FAA9C007DAA1}" type="sibTrans" cxnId="{85B74CA6-EC7D-41A4-8D5A-3976BC6D1622}">
      <dgm:prSet/>
      <dgm:spPr/>
      <dgm:t>
        <a:bodyPr/>
        <a:lstStyle/>
        <a:p>
          <a:endParaRPr lang="en-US"/>
        </a:p>
      </dgm:t>
    </dgm:pt>
    <dgm:pt modelId="{3275D563-90CF-4D6C-B2B6-CC01C215B7D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Homesickness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7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6C11FD82-6330-454D-A0A3-92715FDABF5A}" type="parTrans" cxnId="{A0FB2A54-9385-4281-B096-E51715CC8DC0}">
      <dgm:prSet/>
      <dgm:spPr/>
      <dgm:t>
        <a:bodyPr/>
        <a:lstStyle/>
        <a:p>
          <a:endParaRPr lang="en-US"/>
        </a:p>
      </dgm:t>
    </dgm:pt>
    <dgm:pt modelId="{FDB094AE-93FD-4F88-AFE8-E4E9F7677A9C}" type="sibTrans" cxnId="{A0FB2A54-9385-4281-B096-E51715CC8DC0}">
      <dgm:prSet/>
      <dgm:spPr/>
      <dgm:t>
        <a:bodyPr/>
        <a:lstStyle/>
        <a:p>
          <a:endParaRPr lang="en-US"/>
        </a:p>
      </dgm:t>
    </dgm:pt>
    <dgm:pt modelId="{09C8DF2B-A952-4D6E-A042-44737336256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Finances</a:t>
          </a:r>
        </a:p>
      </dgm:t>
    </dgm:pt>
    <dgm:pt modelId="{B7F6EC3E-067C-4119-9C00-7852E8F3F486}" type="parTrans" cxnId="{602AACCD-519B-493F-8647-A8AC40411845}">
      <dgm:prSet/>
      <dgm:spPr/>
      <dgm:t>
        <a:bodyPr/>
        <a:lstStyle/>
        <a:p>
          <a:endParaRPr lang="en-US"/>
        </a:p>
      </dgm:t>
    </dgm:pt>
    <dgm:pt modelId="{2D227BDF-1888-4FAD-89DE-1D5B9B44A31F}" type="sibTrans" cxnId="{602AACCD-519B-493F-8647-A8AC40411845}">
      <dgm:prSet/>
      <dgm:spPr/>
      <dgm:t>
        <a:bodyPr/>
        <a:lstStyle/>
        <a:p>
          <a:endParaRPr lang="en-US"/>
        </a:p>
      </dgm:t>
    </dgm:pt>
    <dgm:pt modelId="{32DE2809-E9AB-4EF0-9848-F8573F293B6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Fear of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Failure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Academically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7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622B8337-8A43-4E55-A8F9-867553A38A39}" type="parTrans" cxnId="{D11B0061-AC02-4F31-9035-8A49C83D2B88}">
      <dgm:prSet/>
      <dgm:spPr/>
      <dgm:t>
        <a:bodyPr/>
        <a:lstStyle/>
        <a:p>
          <a:endParaRPr lang="en-US"/>
        </a:p>
      </dgm:t>
    </dgm:pt>
    <dgm:pt modelId="{59865E11-D637-4B7A-B2BF-5358FF70FD14}" type="sibTrans" cxnId="{D11B0061-AC02-4F31-9035-8A49C83D2B88}">
      <dgm:prSet/>
      <dgm:spPr/>
      <dgm:t>
        <a:bodyPr/>
        <a:lstStyle/>
        <a:p>
          <a:endParaRPr lang="en-US"/>
        </a:p>
      </dgm:t>
    </dgm:pt>
    <dgm:pt modelId="{988855C0-5558-43C5-899B-F173B8DC9F8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Where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do I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go to for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help</a:t>
          </a:r>
        </a:p>
      </dgm:t>
    </dgm:pt>
    <dgm:pt modelId="{292CD522-6D34-440A-A064-E0CE7A1A4EBB}" type="parTrans" cxnId="{B739F457-1EAF-44D6-A51C-929BAD5A121B}">
      <dgm:prSet/>
      <dgm:spPr/>
      <dgm:t>
        <a:bodyPr/>
        <a:lstStyle/>
        <a:p>
          <a:endParaRPr lang="en-US"/>
        </a:p>
      </dgm:t>
    </dgm:pt>
    <dgm:pt modelId="{D8646957-D9FD-4908-B0FD-5DBFB499AE09}" type="sibTrans" cxnId="{B739F457-1EAF-44D6-A51C-929BAD5A121B}">
      <dgm:prSet/>
      <dgm:spPr/>
      <dgm:t>
        <a:bodyPr/>
        <a:lstStyle/>
        <a:p>
          <a:endParaRPr lang="en-US"/>
        </a:p>
      </dgm:t>
    </dgm:pt>
    <dgm:pt modelId="{5022F0C6-4EE5-4694-B4BA-AF4C146CC68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Safety</a:t>
          </a:r>
        </a:p>
      </dgm:t>
    </dgm:pt>
    <dgm:pt modelId="{1B4060BD-8C1E-4258-86F9-EBA1DA59B8C6}" type="parTrans" cxnId="{E6E557FC-528B-4614-9150-B41DE738AE38}">
      <dgm:prSet/>
      <dgm:spPr/>
      <dgm:t>
        <a:bodyPr/>
        <a:lstStyle/>
        <a:p>
          <a:endParaRPr lang="en-US"/>
        </a:p>
      </dgm:t>
    </dgm:pt>
    <dgm:pt modelId="{A146DB9A-71CD-487C-B219-48D4F7D462FF}" type="sibTrans" cxnId="{E6E557FC-528B-4614-9150-B41DE738AE38}">
      <dgm:prSet/>
      <dgm:spPr/>
      <dgm:t>
        <a:bodyPr/>
        <a:lstStyle/>
        <a:p>
          <a:endParaRPr lang="en-US"/>
        </a:p>
      </dgm:t>
    </dgm:pt>
    <dgm:pt modelId="{FF3E6F70-06DB-4A9A-8010-878A1F6FBFC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Health &amp;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Fitness</a:t>
          </a:r>
        </a:p>
      </dgm:t>
    </dgm:pt>
    <dgm:pt modelId="{7BCAC06A-C68B-4E74-B316-5DEEA88661FF}" type="parTrans" cxnId="{D8B5C5CF-0009-473C-BB91-5FB1340941FC}">
      <dgm:prSet/>
      <dgm:spPr/>
      <dgm:t>
        <a:bodyPr/>
        <a:lstStyle/>
        <a:p>
          <a:endParaRPr lang="en-US"/>
        </a:p>
      </dgm:t>
    </dgm:pt>
    <dgm:pt modelId="{4D7061EE-689E-49CA-9AB8-1AC62EFB6655}" type="sibTrans" cxnId="{D8B5C5CF-0009-473C-BB91-5FB1340941FC}">
      <dgm:prSet/>
      <dgm:spPr/>
      <dgm:t>
        <a:bodyPr/>
        <a:lstStyle/>
        <a:p>
          <a:endParaRPr lang="en-US"/>
        </a:p>
      </dgm:t>
    </dgm:pt>
    <dgm:pt modelId="{BCC93FAB-3289-4CA1-A33E-981DEF23984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Cooking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Cleaning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Laundry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oh my</a:t>
          </a:r>
        </a:p>
      </dgm:t>
    </dgm:pt>
    <dgm:pt modelId="{9BC62BAD-A524-4B81-B14C-319FF9AFF412}" type="parTrans" cxnId="{3FF6BFAE-9365-489E-973D-55B4843AC3FD}">
      <dgm:prSet/>
      <dgm:spPr/>
      <dgm:t>
        <a:bodyPr/>
        <a:lstStyle/>
        <a:p>
          <a:endParaRPr lang="en-US"/>
        </a:p>
      </dgm:t>
    </dgm:pt>
    <dgm:pt modelId="{87290AB0-2402-4E5A-BB08-CA633D8F2354}" type="sibTrans" cxnId="{3FF6BFAE-9365-489E-973D-55B4843AC3FD}">
      <dgm:prSet/>
      <dgm:spPr/>
      <dgm:t>
        <a:bodyPr/>
        <a:lstStyle/>
        <a:p>
          <a:endParaRPr lang="en-US"/>
        </a:p>
      </dgm:t>
    </dgm:pt>
    <dgm:pt modelId="{31BB778D-7CB7-44F3-AA3B-80866AEBBB5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Being on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my own</a:t>
          </a:r>
        </a:p>
      </dgm:t>
    </dgm:pt>
    <dgm:pt modelId="{B1239BE6-21C0-4764-A61E-84CCD43EA041}" type="parTrans" cxnId="{8BA56B54-39B7-43C1-9474-C6D4AC2E8C50}">
      <dgm:prSet/>
      <dgm:spPr/>
      <dgm:t>
        <a:bodyPr/>
        <a:lstStyle/>
        <a:p>
          <a:endParaRPr lang="en-US"/>
        </a:p>
      </dgm:t>
    </dgm:pt>
    <dgm:pt modelId="{542D4C7D-7630-403E-B388-9B93D2F2EEE0}" type="sibTrans" cxnId="{8BA56B54-39B7-43C1-9474-C6D4AC2E8C50}">
      <dgm:prSet/>
      <dgm:spPr/>
      <dgm:t>
        <a:bodyPr/>
        <a:lstStyle/>
        <a:p>
          <a:endParaRPr lang="en-US"/>
        </a:p>
      </dgm:t>
    </dgm:pt>
    <dgm:pt modelId="{8030C000-C749-4811-A6D1-36E191FAAA1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Getting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Involved</a:t>
          </a:r>
        </a:p>
      </dgm:t>
    </dgm:pt>
    <dgm:pt modelId="{B834E6E4-1192-4F3B-A2B0-8A53635C47DA}" type="parTrans" cxnId="{1DA5FD6B-4AA7-43C6-8CE4-E7CDB333171F}">
      <dgm:prSet/>
      <dgm:spPr/>
      <dgm:t>
        <a:bodyPr/>
        <a:lstStyle/>
        <a:p>
          <a:endParaRPr lang="en-US"/>
        </a:p>
      </dgm:t>
    </dgm:pt>
    <dgm:pt modelId="{154979E6-EC6B-458B-B8E0-1AF830C3C78A}" type="sibTrans" cxnId="{1DA5FD6B-4AA7-43C6-8CE4-E7CDB333171F}">
      <dgm:prSet/>
      <dgm:spPr/>
      <dgm:t>
        <a:bodyPr/>
        <a:lstStyle/>
        <a:p>
          <a:endParaRPr lang="en-US"/>
        </a:p>
      </dgm:t>
    </dgm:pt>
    <dgm:pt modelId="{73C0182B-0E8E-4977-8F7E-C7251EDB5DC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Roommates</a:t>
          </a:r>
        </a:p>
      </dgm:t>
    </dgm:pt>
    <dgm:pt modelId="{F8CA5629-1B7B-473B-B147-93F8D1C8B8CB}" type="parTrans" cxnId="{4A4598B9-4FB8-4792-B2A4-4C2EE07115D5}">
      <dgm:prSet/>
      <dgm:spPr/>
      <dgm:t>
        <a:bodyPr/>
        <a:lstStyle/>
        <a:p>
          <a:endParaRPr lang="en-US"/>
        </a:p>
      </dgm:t>
    </dgm:pt>
    <dgm:pt modelId="{488B99F7-16B1-43E0-9816-8AED5793E107}" type="sibTrans" cxnId="{4A4598B9-4FB8-4792-B2A4-4C2EE07115D5}">
      <dgm:prSet/>
      <dgm:spPr/>
      <dgm:t>
        <a:bodyPr/>
        <a:lstStyle/>
        <a:p>
          <a:endParaRPr lang="en-US"/>
        </a:p>
      </dgm:t>
    </dgm:pt>
    <dgm:pt modelId="{EC2EF028-743B-4C34-99E1-C34D4A18648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Balancing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Time</a:t>
          </a:r>
        </a:p>
      </dgm:t>
    </dgm:pt>
    <dgm:pt modelId="{9D6A739B-7AFD-41A5-BC85-BF9583581A60}" type="parTrans" cxnId="{38788E3A-B262-45AD-9966-812C41BA31BF}">
      <dgm:prSet/>
      <dgm:spPr/>
      <dgm:t>
        <a:bodyPr/>
        <a:lstStyle/>
        <a:p>
          <a:endParaRPr lang="en-US"/>
        </a:p>
      </dgm:t>
    </dgm:pt>
    <dgm:pt modelId="{43576176-3AC8-4C2E-976C-7ABD6F144198}" type="sibTrans" cxnId="{38788E3A-B262-45AD-9966-812C41BA31BF}">
      <dgm:prSet/>
      <dgm:spPr/>
      <dgm:t>
        <a:bodyPr/>
        <a:lstStyle/>
        <a:p>
          <a:endParaRPr lang="en-US"/>
        </a:p>
      </dgm:t>
    </dgm:pt>
    <dgm:pt modelId="{B2483D39-C62E-46A5-90EA-33345EF493B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Making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Friends</a:t>
          </a:r>
        </a:p>
      </dgm:t>
    </dgm:pt>
    <dgm:pt modelId="{ED1E69D8-71D7-44E5-B185-C7BF1F6034F9}" type="parTrans" cxnId="{F3B42990-6D5B-475A-92A7-0B147EC6D9B3}">
      <dgm:prSet/>
      <dgm:spPr/>
      <dgm:t>
        <a:bodyPr/>
        <a:lstStyle/>
        <a:p>
          <a:endParaRPr lang="en-US"/>
        </a:p>
      </dgm:t>
    </dgm:pt>
    <dgm:pt modelId="{10A9FD3A-86B4-4F69-B870-F294C88EC1F9}" type="sibTrans" cxnId="{F3B42990-6D5B-475A-92A7-0B147EC6D9B3}">
      <dgm:prSet/>
      <dgm:spPr/>
      <dgm:t>
        <a:bodyPr/>
        <a:lstStyle/>
        <a:p>
          <a:endParaRPr lang="en-US"/>
        </a:p>
      </dgm:t>
    </dgm:pt>
    <dgm:pt modelId="{4653D12B-E692-47F3-AE54-A34CFA7F16F5}" type="pres">
      <dgm:prSet presAssocID="{41F50466-CEBE-40F9-9C18-A39C9AFB768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582D4D7-C1B3-4F44-8F67-B67E23CA1C8D}" type="pres">
      <dgm:prSet presAssocID="{7D5C0111-97BA-4A95-9339-8D87E9FF85E0}" presName="centerShape" presStyleLbl="node0" presStyleIdx="0" presStyleCnt="1"/>
      <dgm:spPr/>
      <dgm:t>
        <a:bodyPr/>
        <a:lstStyle/>
        <a:p>
          <a:endParaRPr lang="en-US"/>
        </a:p>
      </dgm:t>
    </dgm:pt>
    <dgm:pt modelId="{7533A992-1A33-41CF-8865-04280D3FB432}" type="pres">
      <dgm:prSet presAssocID="{6C11FD82-6330-454D-A0A3-92715FDABF5A}" presName="Name9" presStyleLbl="parChTrans1D2" presStyleIdx="0" presStyleCnt="12"/>
      <dgm:spPr/>
      <dgm:t>
        <a:bodyPr/>
        <a:lstStyle/>
        <a:p>
          <a:endParaRPr lang="en-US"/>
        </a:p>
      </dgm:t>
    </dgm:pt>
    <dgm:pt modelId="{64D006DE-6131-4ACC-B67B-31F205E63657}" type="pres">
      <dgm:prSet presAssocID="{6C11FD82-6330-454D-A0A3-92715FDABF5A}" presName="connTx" presStyleLbl="parChTrans1D2" presStyleIdx="0" presStyleCnt="12"/>
      <dgm:spPr/>
      <dgm:t>
        <a:bodyPr/>
        <a:lstStyle/>
        <a:p>
          <a:endParaRPr lang="en-US"/>
        </a:p>
      </dgm:t>
    </dgm:pt>
    <dgm:pt modelId="{D4B57A7D-0F32-4A87-B7FE-A8DAC855170C}" type="pres">
      <dgm:prSet presAssocID="{3275D563-90CF-4D6C-B2B6-CC01C215B7DC}" presName="node" presStyleLbl="node1" presStyleIdx="0" presStyleCnt="12" custScaleX="1869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1FBBEE-1A3E-413B-8F81-694444508399}" type="pres">
      <dgm:prSet presAssocID="{B7F6EC3E-067C-4119-9C00-7852E8F3F486}" presName="Name9" presStyleLbl="parChTrans1D2" presStyleIdx="1" presStyleCnt="12"/>
      <dgm:spPr/>
      <dgm:t>
        <a:bodyPr/>
        <a:lstStyle/>
        <a:p>
          <a:endParaRPr lang="en-US"/>
        </a:p>
      </dgm:t>
    </dgm:pt>
    <dgm:pt modelId="{8ABEEF0A-3D2C-4FEA-9676-3D82FAA9DF0E}" type="pres">
      <dgm:prSet presAssocID="{B7F6EC3E-067C-4119-9C00-7852E8F3F486}" presName="connTx" presStyleLbl="parChTrans1D2" presStyleIdx="1" presStyleCnt="12"/>
      <dgm:spPr/>
      <dgm:t>
        <a:bodyPr/>
        <a:lstStyle/>
        <a:p>
          <a:endParaRPr lang="en-US"/>
        </a:p>
      </dgm:t>
    </dgm:pt>
    <dgm:pt modelId="{389EE2EB-97F4-4547-A0EE-3B5E4D41755A}" type="pres">
      <dgm:prSet presAssocID="{09C8DF2B-A952-4D6E-A042-447373362569}" presName="node" presStyleLbl="node1" presStyleIdx="1" presStyleCnt="12" custRadScaleRad="112708" custRadScaleInc="481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93E67-D6DC-459B-8AE8-27671D2FE175}" type="pres">
      <dgm:prSet presAssocID="{622B8337-8A43-4E55-A8F9-867553A38A39}" presName="Name9" presStyleLbl="parChTrans1D2" presStyleIdx="2" presStyleCnt="12"/>
      <dgm:spPr/>
      <dgm:t>
        <a:bodyPr/>
        <a:lstStyle/>
        <a:p>
          <a:endParaRPr lang="en-US"/>
        </a:p>
      </dgm:t>
    </dgm:pt>
    <dgm:pt modelId="{242E82EB-BC30-46EB-9492-6CCA56F9FF16}" type="pres">
      <dgm:prSet presAssocID="{622B8337-8A43-4E55-A8F9-867553A38A39}" presName="connTx" presStyleLbl="parChTrans1D2" presStyleIdx="2" presStyleCnt="12"/>
      <dgm:spPr/>
      <dgm:t>
        <a:bodyPr/>
        <a:lstStyle/>
        <a:p>
          <a:endParaRPr lang="en-US"/>
        </a:p>
      </dgm:t>
    </dgm:pt>
    <dgm:pt modelId="{923FB177-08A1-46ED-8257-031DB5CB00BA}" type="pres">
      <dgm:prSet presAssocID="{32DE2809-E9AB-4EF0-9848-F8573F293B69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B56C62-3B80-441F-B8EF-EBC7F8229F29}" type="pres">
      <dgm:prSet presAssocID="{292CD522-6D34-440A-A064-E0CE7A1A4EBB}" presName="Name9" presStyleLbl="parChTrans1D2" presStyleIdx="3" presStyleCnt="12"/>
      <dgm:spPr/>
      <dgm:t>
        <a:bodyPr/>
        <a:lstStyle/>
        <a:p>
          <a:endParaRPr lang="en-US"/>
        </a:p>
      </dgm:t>
    </dgm:pt>
    <dgm:pt modelId="{F47735A5-DD5A-4289-A56A-3E319077DB33}" type="pres">
      <dgm:prSet presAssocID="{292CD522-6D34-440A-A064-E0CE7A1A4EBB}" presName="connTx" presStyleLbl="parChTrans1D2" presStyleIdx="3" presStyleCnt="12"/>
      <dgm:spPr/>
      <dgm:t>
        <a:bodyPr/>
        <a:lstStyle/>
        <a:p>
          <a:endParaRPr lang="en-US"/>
        </a:p>
      </dgm:t>
    </dgm:pt>
    <dgm:pt modelId="{48528820-5EA5-471D-8526-6C7DD2B2BB30}" type="pres">
      <dgm:prSet presAssocID="{988855C0-5558-43C5-899B-F173B8DC9F87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7546AB-3663-470B-9E56-F34A88B5D093}" type="pres">
      <dgm:prSet presAssocID="{1B4060BD-8C1E-4258-86F9-EBA1DA59B8C6}" presName="Name9" presStyleLbl="parChTrans1D2" presStyleIdx="4" presStyleCnt="12"/>
      <dgm:spPr/>
      <dgm:t>
        <a:bodyPr/>
        <a:lstStyle/>
        <a:p>
          <a:endParaRPr lang="en-US"/>
        </a:p>
      </dgm:t>
    </dgm:pt>
    <dgm:pt modelId="{23C34603-398C-4F3C-A385-25A95EDBDF05}" type="pres">
      <dgm:prSet presAssocID="{1B4060BD-8C1E-4258-86F9-EBA1DA59B8C6}" presName="connTx" presStyleLbl="parChTrans1D2" presStyleIdx="4" presStyleCnt="12"/>
      <dgm:spPr/>
      <dgm:t>
        <a:bodyPr/>
        <a:lstStyle/>
        <a:p>
          <a:endParaRPr lang="en-US"/>
        </a:p>
      </dgm:t>
    </dgm:pt>
    <dgm:pt modelId="{925BC04C-60B8-440E-A8F1-A5A1663ED9B3}" type="pres">
      <dgm:prSet presAssocID="{5022F0C6-4EE5-4694-B4BA-AF4C146CC68F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A813D7-EFC0-425B-A02F-43FCD5279E78}" type="pres">
      <dgm:prSet presAssocID="{7BCAC06A-C68B-4E74-B316-5DEEA88661FF}" presName="Name9" presStyleLbl="parChTrans1D2" presStyleIdx="5" presStyleCnt="12"/>
      <dgm:spPr/>
      <dgm:t>
        <a:bodyPr/>
        <a:lstStyle/>
        <a:p>
          <a:endParaRPr lang="en-US"/>
        </a:p>
      </dgm:t>
    </dgm:pt>
    <dgm:pt modelId="{4BD9EF47-97CB-44E8-BE8B-0B4AF06FA964}" type="pres">
      <dgm:prSet presAssocID="{7BCAC06A-C68B-4E74-B316-5DEEA88661FF}" presName="connTx" presStyleLbl="parChTrans1D2" presStyleIdx="5" presStyleCnt="12"/>
      <dgm:spPr/>
      <dgm:t>
        <a:bodyPr/>
        <a:lstStyle/>
        <a:p>
          <a:endParaRPr lang="en-US"/>
        </a:p>
      </dgm:t>
    </dgm:pt>
    <dgm:pt modelId="{A153E812-7957-4CAB-9107-8C1FB452942B}" type="pres">
      <dgm:prSet presAssocID="{FF3E6F70-06DB-4A9A-8010-878A1F6FBFC0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88F5E7-4DA8-4AA9-905D-8ECE49ADC8FB}" type="pres">
      <dgm:prSet presAssocID="{9BC62BAD-A524-4B81-B14C-319FF9AFF412}" presName="Name9" presStyleLbl="parChTrans1D2" presStyleIdx="6" presStyleCnt="12"/>
      <dgm:spPr/>
      <dgm:t>
        <a:bodyPr/>
        <a:lstStyle/>
        <a:p>
          <a:endParaRPr lang="en-US"/>
        </a:p>
      </dgm:t>
    </dgm:pt>
    <dgm:pt modelId="{9500D516-FB00-4385-9178-54FBCCE2F5B1}" type="pres">
      <dgm:prSet presAssocID="{9BC62BAD-A524-4B81-B14C-319FF9AFF412}" presName="connTx" presStyleLbl="parChTrans1D2" presStyleIdx="6" presStyleCnt="12"/>
      <dgm:spPr/>
      <dgm:t>
        <a:bodyPr/>
        <a:lstStyle/>
        <a:p>
          <a:endParaRPr lang="en-US"/>
        </a:p>
      </dgm:t>
    </dgm:pt>
    <dgm:pt modelId="{4A116A77-3E35-41F7-99B2-3FEBDADF4B67}" type="pres">
      <dgm:prSet presAssocID="{BCC93FAB-3289-4CA1-A33E-981DEF239845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BDA42C-D251-4D12-A6C7-B74B11DFF3D1}" type="pres">
      <dgm:prSet presAssocID="{B1239BE6-21C0-4764-A61E-84CCD43EA041}" presName="Name9" presStyleLbl="parChTrans1D2" presStyleIdx="7" presStyleCnt="12"/>
      <dgm:spPr/>
      <dgm:t>
        <a:bodyPr/>
        <a:lstStyle/>
        <a:p>
          <a:endParaRPr lang="en-US"/>
        </a:p>
      </dgm:t>
    </dgm:pt>
    <dgm:pt modelId="{72214F99-8E60-4511-9B81-7445020E3132}" type="pres">
      <dgm:prSet presAssocID="{B1239BE6-21C0-4764-A61E-84CCD43EA041}" presName="connTx" presStyleLbl="parChTrans1D2" presStyleIdx="7" presStyleCnt="12"/>
      <dgm:spPr/>
      <dgm:t>
        <a:bodyPr/>
        <a:lstStyle/>
        <a:p>
          <a:endParaRPr lang="en-US"/>
        </a:p>
      </dgm:t>
    </dgm:pt>
    <dgm:pt modelId="{08F9B68D-0D72-4194-9FDA-B4BFF92F89E4}" type="pres">
      <dgm:prSet presAssocID="{31BB778D-7CB7-44F3-AA3B-80866AEBBB59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3AC9E1-0658-47E1-9561-930002EA4415}" type="pres">
      <dgm:prSet presAssocID="{B834E6E4-1192-4F3B-A2B0-8A53635C47DA}" presName="Name9" presStyleLbl="parChTrans1D2" presStyleIdx="8" presStyleCnt="12"/>
      <dgm:spPr/>
      <dgm:t>
        <a:bodyPr/>
        <a:lstStyle/>
        <a:p>
          <a:endParaRPr lang="en-US"/>
        </a:p>
      </dgm:t>
    </dgm:pt>
    <dgm:pt modelId="{E213487C-D091-4226-B94B-5F0742685D94}" type="pres">
      <dgm:prSet presAssocID="{B834E6E4-1192-4F3B-A2B0-8A53635C47DA}" presName="connTx" presStyleLbl="parChTrans1D2" presStyleIdx="8" presStyleCnt="12"/>
      <dgm:spPr/>
      <dgm:t>
        <a:bodyPr/>
        <a:lstStyle/>
        <a:p>
          <a:endParaRPr lang="en-US"/>
        </a:p>
      </dgm:t>
    </dgm:pt>
    <dgm:pt modelId="{1DAE5DF7-6F99-4342-AB9A-22C70F211055}" type="pres">
      <dgm:prSet presAssocID="{8030C000-C749-4811-A6D1-36E191FAAA14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262F8A-7F1D-4CA2-872E-28A34585B691}" type="pres">
      <dgm:prSet presAssocID="{F8CA5629-1B7B-473B-B147-93F8D1C8B8CB}" presName="Name9" presStyleLbl="parChTrans1D2" presStyleIdx="9" presStyleCnt="12"/>
      <dgm:spPr/>
      <dgm:t>
        <a:bodyPr/>
        <a:lstStyle/>
        <a:p>
          <a:endParaRPr lang="en-US"/>
        </a:p>
      </dgm:t>
    </dgm:pt>
    <dgm:pt modelId="{64CA6A22-5F19-4753-850F-2095C38B67C5}" type="pres">
      <dgm:prSet presAssocID="{F8CA5629-1B7B-473B-B147-93F8D1C8B8CB}" presName="connTx" presStyleLbl="parChTrans1D2" presStyleIdx="9" presStyleCnt="12"/>
      <dgm:spPr/>
      <dgm:t>
        <a:bodyPr/>
        <a:lstStyle/>
        <a:p>
          <a:endParaRPr lang="en-US"/>
        </a:p>
      </dgm:t>
    </dgm:pt>
    <dgm:pt modelId="{EE7640D7-C383-4AF2-89C4-FE39B3D19EA2}" type="pres">
      <dgm:prSet presAssocID="{73C0182B-0E8E-4977-8F7E-C7251EDB5DCD}" presName="node" presStyleLbl="node1" presStyleIdx="9" presStyleCnt="12" custScaleX="1512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3D9CAD-AC8C-4E30-9DC6-9AEE021618C6}" type="pres">
      <dgm:prSet presAssocID="{9D6A739B-7AFD-41A5-BC85-BF9583581A60}" presName="Name9" presStyleLbl="parChTrans1D2" presStyleIdx="10" presStyleCnt="12"/>
      <dgm:spPr/>
      <dgm:t>
        <a:bodyPr/>
        <a:lstStyle/>
        <a:p>
          <a:endParaRPr lang="en-US"/>
        </a:p>
      </dgm:t>
    </dgm:pt>
    <dgm:pt modelId="{E93677EC-6B01-468D-B287-F64DBC7B5FAE}" type="pres">
      <dgm:prSet presAssocID="{9D6A739B-7AFD-41A5-BC85-BF9583581A60}" presName="connTx" presStyleLbl="parChTrans1D2" presStyleIdx="10" presStyleCnt="12"/>
      <dgm:spPr/>
      <dgm:t>
        <a:bodyPr/>
        <a:lstStyle/>
        <a:p>
          <a:endParaRPr lang="en-US"/>
        </a:p>
      </dgm:t>
    </dgm:pt>
    <dgm:pt modelId="{824AACBB-5DDE-4603-A3A1-AB6E4CFF9C11}" type="pres">
      <dgm:prSet presAssocID="{EC2EF028-743B-4C34-99E1-C34D4A186482}" presName="node" presStyleLbl="node1" presStyleIdx="10" presStyleCnt="12" custScaleX="1320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AA1BA3-9837-496B-B77C-D8442051A6C5}" type="pres">
      <dgm:prSet presAssocID="{ED1E69D8-71D7-44E5-B185-C7BF1F6034F9}" presName="Name9" presStyleLbl="parChTrans1D2" presStyleIdx="11" presStyleCnt="12"/>
      <dgm:spPr/>
      <dgm:t>
        <a:bodyPr/>
        <a:lstStyle/>
        <a:p>
          <a:endParaRPr lang="en-US"/>
        </a:p>
      </dgm:t>
    </dgm:pt>
    <dgm:pt modelId="{6582FBF9-95DA-4ABE-9FAC-9A05B8DCBE0E}" type="pres">
      <dgm:prSet presAssocID="{ED1E69D8-71D7-44E5-B185-C7BF1F6034F9}" presName="connTx" presStyleLbl="parChTrans1D2" presStyleIdx="11" presStyleCnt="12"/>
      <dgm:spPr/>
      <dgm:t>
        <a:bodyPr/>
        <a:lstStyle/>
        <a:p>
          <a:endParaRPr lang="en-US"/>
        </a:p>
      </dgm:t>
    </dgm:pt>
    <dgm:pt modelId="{606518B8-04B6-4EC6-A52D-25002A6091FE}" type="pres">
      <dgm:prSet presAssocID="{B2483D39-C62E-46A5-90EA-33345EF493B0}" presName="node" presStyleLbl="node1" presStyleIdx="11" presStyleCnt="12" custRadScaleRad="119361" custRadScaleInc="-366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B74CA6-EC7D-41A4-8D5A-3976BC6D1622}" srcId="{41F50466-CEBE-40F9-9C18-A39C9AFB7689}" destId="{7D5C0111-97BA-4A95-9339-8D87E9FF85E0}" srcOrd="0" destOrd="0" parTransId="{E0C771A7-5ED4-4069-9D17-62301163D1D4}" sibTransId="{6D327FAE-4682-4FD3-A38D-FAA9C007DAA1}"/>
    <dgm:cxn modelId="{E29ED5B6-9024-2445-B206-9C88F2B5DF93}" type="presOf" srcId="{BCC93FAB-3289-4CA1-A33E-981DEF239845}" destId="{4A116A77-3E35-41F7-99B2-3FEBDADF4B67}" srcOrd="0" destOrd="0" presId="urn:microsoft.com/office/officeart/2005/8/layout/radial1"/>
    <dgm:cxn modelId="{D8B5C5CF-0009-473C-BB91-5FB1340941FC}" srcId="{7D5C0111-97BA-4A95-9339-8D87E9FF85E0}" destId="{FF3E6F70-06DB-4A9A-8010-878A1F6FBFC0}" srcOrd="5" destOrd="0" parTransId="{7BCAC06A-C68B-4E74-B316-5DEEA88661FF}" sibTransId="{4D7061EE-689E-49CA-9AB8-1AC62EFB6655}"/>
    <dgm:cxn modelId="{5BE9480E-CDA4-554C-BCF9-17FC8387BA1C}" type="presOf" srcId="{7BCAC06A-C68B-4E74-B316-5DEEA88661FF}" destId="{4BD9EF47-97CB-44E8-BE8B-0B4AF06FA964}" srcOrd="1" destOrd="0" presId="urn:microsoft.com/office/officeart/2005/8/layout/radial1"/>
    <dgm:cxn modelId="{A0FB2A54-9385-4281-B096-E51715CC8DC0}" srcId="{7D5C0111-97BA-4A95-9339-8D87E9FF85E0}" destId="{3275D563-90CF-4D6C-B2B6-CC01C215B7DC}" srcOrd="0" destOrd="0" parTransId="{6C11FD82-6330-454D-A0A3-92715FDABF5A}" sibTransId="{FDB094AE-93FD-4F88-AFE8-E4E9F7677A9C}"/>
    <dgm:cxn modelId="{3FF6BFAE-9365-489E-973D-55B4843AC3FD}" srcId="{7D5C0111-97BA-4A95-9339-8D87E9FF85E0}" destId="{BCC93FAB-3289-4CA1-A33E-981DEF239845}" srcOrd="6" destOrd="0" parTransId="{9BC62BAD-A524-4B81-B14C-319FF9AFF412}" sibTransId="{87290AB0-2402-4E5A-BB08-CA633D8F2354}"/>
    <dgm:cxn modelId="{09739C1A-8D02-4A48-9D79-BD200FF8BE5D}" type="presOf" srcId="{FF3E6F70-06DB-4A9A-8010-878A1F6FBFC0}" destId="{A153E812-7957-4CAB-9107-8C1FB452942B}" srcOrd="0" destOrd="0" presId="urn:microsoft.com/office/officeart/2005/8/layout/radial1"/>
    <dgm:cxn modelId="{5EEF8EA7-C2B4-614E-9AF7-F7C5E9D3E09C}" type="presOf" srcId="{B1239BE6-21C0-4764-A61E-84CCD43EA041}" destId="{72214F99-8E60-4511-9B81-7445020E3132}" srcOrd="1" destOrd="0" presId="urn:microsoft.com/office/officeart/2005/8/layout/radial1"/>
    <dgm:cxn modelId="{313A42C9-9CF6-B443-BBB4-3406486DF779}" type="presOf" srcId="{B834E6E4-1192-4F3B-A2B0-8A53635C47DA}" destId="{E213487C-D091-4226-B94B-5F0742685D94}" srcOrd="1" destOrd="0" presId="urn:microsoft.com/office/officeart/2005/8/layout/radial1"/>
    <dgm:cxn modelId="{568FF575-F72E-6146-99B6-596122AFFF0D}" type="presOf" srcId="{292CD522-6D34-440A-A064-E0CE7A1A4EBB}" destId="{F47735A5-DD5A-4289-A56A-3E319077DB33}" srcOrd="1" destOrd="0" presId="urn:microsoft.com/office/officeart/2005/8/layout/radial1"/>
    <dgm:cxn modelId="{8BA56B54-39B7-43C1-9474-C6D4AC2E8C50}" srcId="{7D5C0111-97BA-4A95-9339-8D87E9FF85E0}" destId="{31BB778D-7CB7-44F3-AA3B-80866AEBBB59}" srcOrd="7" destOrd="0" parTransId="{B1239BE6-21C0-4764-A61E-84CCD43EA041}" sibTransId="{542D4C7D-7630-403E-B388-9B93D2F2EEE0}"/>
    <dgm:cxn modelId="{8259F446-BC8E-3143-8875-EEA18156052F}" type="presOf" srcId="{B1239BE6-21C0-4764-A61E-84CCD43EA041}" destId="{E9BDA42C-D251-4D12-A6C7-B74B11DFF3D1}" srcOrd="0" destOrd="0" presId="urn:microsoft.com/office/officeart/2005/8/layout/radial1"/>
    <dgm:cxn modelId="{859D09B0-7275-9D42-8C15-688793650859}" type="presOf" srcId="{9D6A739B-7AFD-41A5-BC85-BF9583581A60}" destId="{313D9CAD-AC8C-4E30-9DC6-9AEE021618C6}" srcOrd="0" destOrd="0" presId="urn:microsoft.com/office/officeart/2005/8/layout/radial1"/>
    <dgm:cxn modelId="{68F92E24-1EAC-3148-9128-61CE24699C0D}" type="presOf" srcId="{ED1E69D8-71D7-44E5-B185-C7BF1F6034F9}" destId="{22AA1BA3-9837-496B-B77C-D8442051A6C5}" srcOrd="0" destOrd="0" presId="urn:microsoft.com/office/officeart/2005/8/layout/radial1"/>
    <dgm:cxn modelId="{8A9E5B6C-7865-4F49-9DD4-361F7F791F50}" type="presOf" srcId="{B834E6E4-1192-4F3B-A2B0-8A53635C47DA}" destId="{413AC9E1-0658-47E1-9561-930002EA4415}" srcOrd="0" destOrd="0" presId="urn:microsoft.com/office/officeart/2005/8/layout/radial1"/>
    <dgm:cxn modelId="{28E6E6BE-C3E4-F542-B039-C030BA93726F}" type="presOf" srcId="{622B8337-8A43-4E55-A8F9-867553A38A39}" destId="{0C893E67-D6DC-459B-8AE8-27671D2FE175}" srcOrd="0" destOrd="0" presId="urn:microsoft.com/office/officeart/2005/8/layout/radial1"/>
    <dgm:cxn modelId="{A1F87115-F92D-8E44-A676-4C0BF6D3B9A0}" type="presOf" srcId="{31BB778D-7CB7-44F3-AA3B-80866AEBBB59}" destId="{08F9B68D-0D72-4194-9FDA-B4BFF92F89E4}" srcOrd="0" destOrd="0" presId="urn:microsoft.com/office/officeart/2005/8/layout/radial1"/>
    <dgm:cxn modelId="{B99F785B-1CE5-524A-A55B-D73E6541D283}" type="presOf" srcId="{8030C000-C749-4811-A6D1-36E191FAAA14}" destId="{1DAE5DF7-6F99-4342-AB9A-22C70F211055}" srcOrd="0" destOrd="0" presId="urn:microsoft.com/office/officeart/2005/8/layout/radial1"/>
    <dgm:cxn modelId="{BFF38C4E-5ACE-5F42-9431-4D7CA2E48926}" type="presOf" srcId="{9BC62BAD-A524-4B81-B14C-319FF9AFF412}" destId="{9F88F5E7-4DA8-4AA9-905D-8ECE49ADC8FB}" srcOrd="0" destOrd="0" presId="urn:microsoft.com/office/officeart/2005/8/layout/radial1"/>
    <dgm:cxn modelId="{602AACCD-519B-493F-8647-A8AC40411845}" srcId="{7D5C0111-97BA-4A95-9339-8D87E9FF85E0}" destId="{09C8DF2B-A952-4D6E-A042-447373362569}" srcOrd="1" destOrd="0" parTransId="{B7F6EC3E-067C-4119-9C00-7852E8F3F486}" sibTransId="{2D227BDF-1888-4FAD-89DE-1D5B9B44A31F}"/>
    <dgm:cxn modelId="{4A4598B9-4FB8-4792-B2A4-4C2EE07115D5}" srcId="{7D5C0111-97BA-4A95-9339-8D87E9FF85E0}" destId="{73C0182B-0E8E-4977-8F7E-C7251EDB5DCD}" srcOrd="9" destOrd="0" parTransId="{F8CA5629-1B7B-473B-B147-93F8D1C8B8CB}" sibTransId="{488B99F7-16B1-43E0-9816-8AED5793E107}"/>
    <dgm:cxn modelId="{E6E557FC-528B-4614-9150-B41DE738AE38}" srcId="{7D5C0111-97BA-4A95-9339-8D87E9FF85E0}" destId="{5022F0C6-4EE5-4694-B4BA-AF4C146CC68F}" srcOrd="4" destOrd="0" parTransId="{1B4060BD-8C1E-4258-86F9-EBA1DA59B8C6}" sibTransId="{A146DB9A-71CD-487C-B219-48D4F7D462FF}"/>
    <dgm:cxn modelId="{4EEB1199-3C14-AC46-932A-619D4870DA05}" type="presOf" srcId="{32DE2809-E9AB-4EF0-9848-F8573F293B69}" destId="{923FB177-08A1-46ED-8257-031DB5CB00BA}" srcOrd="0" destOrd="0" presId="urn:microsoft.com/office/officeart/2005/8/layout/radial1"/>
    <dgm:cxn modelId="{2B89A37C-9C2D-B94D-8BBA-4B7202F50F2C}" type="presOf" srcId="{9D6A739B-7AFD-41A5-BC85-BF9583581A60}" destId="{E93677EC-6B01-468D-B287-F64DBC7B5FAE}" srcOrd="1" destOrd="0" presId="urn:microsoft.com/office/officeart/2005/8/layout/radial1"/>
    <dgm:cxn modelId="{F050DA88-9D1F-0043-930B-B3A4B2013C91}" type="presOf" srcId="{7BCAC06A-C68B-4E74-B316-5DEEA88661FF}" destId="{60A813D7-EFC0-425B-A02F-43FCD5279E78}" srcOrd="0" destOrd="0" presId="urn:microsoft.com/office/officeart/2005/8/layout/radial1"/>
    <dgm:cxn modelId="{1DA5FD6B-4AA7-43C6-8CE4-E7CDB333171F}" srcId="{7D5C0111-97BA-4A95-9339-8D87E9FF85E0}" destId="{8030C000-C749-4811-A6D1-36E191FAAA14}" srcOrd="8" destOrd="0" parTransId="{B834E6E4-1192-4F3B-A2B0-8A53635C47DA}" sibTransId="{154979E6-EC6B-458B-B8E0-1AF830C3C78A}"/>
    <dgm:cxn modelId="{A2D9EB12-8CEB-B84C-8CF0-CF9B75065523}" type="presOf" srcId="{6C11FD82-6330-454D-A0A3-92715FDABF5A}" destId="{64D006DE-6131-4ACC-B67B-31F205E63657}" srcOrd="1" destOrd="0" presId="urn:microsoft.com/office/officeart/2005/8/layout/radial1"/>
    <dgm:cxn modelId="{FB355C96-FA76-304B-A159-316DB38B1EB5}" type="presOf" srcId="{988855C0-5558-43C5-899B-F173B8DC9F87}" destId="{48528820-5EA5-471D-8526-6C7DD2B2BB30}" srcOrd="0" destOrd="0" presId="urn:microsoft.com/office/officeart/2005/8/layout/radial1"/>
    <dgm:cxn modelId="{6005A483-6DB9-E347-86B4-0E925C3C5D34}" type="presOf" srcId="{ED1E69D8-71D7-44E5-B185-C7BF1F6034F9}" destId="{6582FBF9-95DA-4ABE-9FAC-9A05B8DCBE0E}" srcOrd="1" destOrd="0" presId="urn:microsoft.com/office/officeart/2005/8/layout/radial1"/>
    <dgm:cxn modelId="{C60058A7-5F21-714B-9631-22C938F06DF4}" type="presOf" srcId="{5022F0C6-4EE5-4694-B4BA-AF4C146CC68F}" destId="{925BC04C-60B8-440E-A8F1-A5A1663ED9B3}" srcOrd="0" destOrd="0" presId="urn:microsoft.com/office/officeart/2005/8/layout/radial1"/>
    <dgm:cxn modelId="{07140A6C-EC30-2946-9EAA-F1B290BA6CC3}" type="presOf" srcId="{B7F6EC3E-067C-4119-9C00-7852E8F3F486}" destId="{5B1FBBEE-1A3E-413B-8F81-694444508399}" srcOrd="0" destOrd="0" presId="urn:microsoft.com/office/officeart/2005/8/layout/radial1"/>
    <dgm:cxn modelId="{F19D6534-759C-2F42-AA36-FB522FFFCA5A}" type="presOf" srcId="{EC2EF028-743B-4C34-99E1-C34D4A186482}" destId="{824AACBB-5DDE-4603-A3A1-AB6E4CFF9C11}" srcOrd="0" destOrd="0" presId="urn:microsoft.com/office/officeart/2005/8/layout/radial1"/>
    <dgm:cxn modelId="{B739F457-1EAF-44D6-A51C-929BAD5A121B}" srcId="{7D5C0111-97BA-4A95-9339-8D87E9FF85E0}" destId="{988855C0-5558-43C5-899B-F173B8DC9F87}" srcOrd="3" destOrd="0" parTransId="{292CD522-6D34-440A-A064-E0CE7A1A4EBB}" sibTransId="{D8646957-D9FD-4908-B0FD-5DBFB499AE09}"/>
    <dgm:cxn modelId="{1C471DE6-AE60-DE48-9BF1-24E9AA8FF948}" type="presOf" srcId="{1B4060BD-8C1E-4258-86F9-EBA1DA59B8C6}" destId="{577546AB-3663-470B-9E56-F34A88B5D093}" srcOrd="0" destOrd="0" presId="urn:microsoft.com/office/officeart/2005/8/layout/radial1"/>
    <dgm:cxn modelId="{60F23AB8-9635-D94A-978F-661F63AA9FFF}" type="presOf" srcId="{41F50466-CEBE-40F9-9C18-A39C9AFB7689}" destId="{4653D12B-E692-47F3-AE54-A34CFA7F16F5}" srcOrd="0" destOrd="0" presId="urn:microsoft.com/office/officeart/2005/8/layout/radial1"/>
    <dgm:cxn modelId="{11B59726-E7AB-9D4A-BAFE-087759940E35}" type="presOf" srcId="{F8CA5629-1B7B-473B-B147-93F8D1C8B8CB}" destId="{1F262F8A-7F1D-4CA2-872E-28A34585B691}" srcOrd="0" destOrd="0" presId="urn:microsoft.com/office/officeart/2005/8/layout/radial1"/>
    <dgm:cxn modelId="{C26AA9D3-542D-284B-BD05-2B65FE14B49E}" type="presOf" srcId="{1B4060BD-8C1E-4258-86F9-EBA1DA59B8C6}" destId="{23C34603-398C-4F3C-A385-25A95EDBDF05}" srcOrd="1" destOrd="0" presId="urn:microsoft.com/office/officeart/2005/8/layout/radial1"/>
    <dgm:cxn modelId="{38788E3A-B262-45AD-9966-812C41BA31BF}" srcId="{7D5C0111-97BA-4A95-9339-8D87E9FF85E0}" destId="{EC2EF028-743B-4C34-99E1-C34D4A186482}" srcOrd="10" destOrd="0" parTransId="{9D6A739B-7AFD-41A5-BC85-BF9583581A60}" sibTransId="{43576176-3AC8-4C2E-976C-7ABD6F144198}"/>
    <dgm:cxn modelId="{15007AE6-84AB-A042-BC0C-5410E6C870AE}" type="presOf" srcId="{09C8DF2B-A952-4D6E-A042-447373362569}" destId="{389EE2EB-97F4-4547-A0EE-3B5E4D41755A}" srcOrd="0" destOrd="0" presId="urn:microsoft.com/office/officeart/2005/8/layout/radial1"/>
    <dgm:cxn modelId="{0468550E-4AC6-D845-959C-0D7306285320}" type="presOf" srcId="{B2483D39-C62E-46A5-90EA-33345EF493B0}" destId="{606518B8-04B6-4EC6-A52D-25002A6091FE}" srcOrd="0" destOrd="0" presId="urn:microsoft.com/office/officeart/2005/8/layout/radial1"/>
    <dgm:cxn modelId="{0A419FB1-47AB-2847-9DA5-D0FC34DF745D}" type="presOf" srcId="{9BC62BAD-A524-4B81-B14C-319FF9AFF412}" destId="{9500D516-FB00-4385-9178-54FBCCE2F5B1}" srcOrd="1" destOrd="0" presId="urn:microsoft.com/office/officeart/2005/8/layout/radial1"/>
    <dgm:cxn modelId="{7331AA64-14EC-6243-B73D-3A8E5D5F6523}" type="presOf" srcId="{73C0182B-0E8E-4977-8F7E-C7251EDB5DCD}" destId="{EE7640D7-C383-4AF2-89C4-FE39B3D19EA2}" srcOrd="0" destOrd="0" presId="urn:microsoft.com/office/officeart/2005/8/layout/radial1"/>
    <dgm:cxn modelId="{975A68E5-AA04-EE49-B425-12B5E7A0A6F8}" type="presOf" srcId="{7D5C0111-97BA-4A95-9339-8D87E9FF85E0}" destId="{C582D4D7-C1B3-4F44-8F67-B67E23CA1C8D}" srcOrd="0" destOrd="0" presId="urn:microsoft.com/office/officeart/2005/8/layout/radial1"/>
    <dgm:cxn modelId="{F3B42990-6D5B-475A-92A7-0B147EC6D9B3}" srcId="{7D5C0111-97BA-4A95-9339-8D87E9FF85E0}" destId="{B2483D39-C62E-46A5-90EA-33345EF493B0}" srcOrd="11" destOrd="0" parTransId="{ED1E69D8-71D7-44E5-B185-C7BF1F6034F9}" sibTransId="{10A9FD3A-86B4-4F69-B870-F294C88EC1F9}"/>
    <dgm:cxn modelId="{E2B8495A-854C-CD42-BF62-A240B8C3D9E9}" type="presOf" srcId="{F8CA5629-1B7B-473B-B147-93F8D1C8B8CB}" destId="{64CA6A22-5F19-4753-850F-2095C38B67C5}" srcOrd="1" destOrd="0" presId="urn:microsoft.com/office/officeart/2005/8/layout/radial1"/>
    <dgm:cxn modelId="{AC468C13-365F-A14D-9BC1-EA15D0893C96}" type="presOf" srcId="{3275D563-90CF-4D6C-B2B6-CC01C215B7DC}" destId="{D4B57A7D-0F32-4A87-B7FE-A8DAC855170C}" srcOrd="0" destOrd="0" presId="urn:microsoft.com/office/officeart/2005/8/layout/radial1"/>
    <dgm:cxn modelId="{474993A4-C8C9-BD41-B98C-92E7830C358E}" type="presOf" srcId="{292CD522-6D34-440A-A064-E0CE7A1A4EBB}" destId="{6FB56C62-3B80-441F-B8EF-EBC7F8229F29}" srcOrd="0" destOrd="0" presId="urn:microsoft.com/office/officeart/2005/8/layout/radial1"/>
    <dgm:cxn modelId="{5C14EBE2-1AAC-1C4D-B142-06AEE910E002}" type="presOf" srcId="{6C11FD82-6330-454D-A0A3-92715FDABF5A}" destId="{7533A992-1A33-41CF-8865-04280D3FB432}" srcOrd="0" destOrd="0" presId="urn:microsoft.com/office/officeart/2005/8/layout/radial1"/>
    <dgm:cxn modelId="{825D74BB-D7CF-E740-9A8F-789EB685AC7B}" type="presOf" srcId="{B7F6EC3E-067C-4119-9C00-7852E8F3F486}" destId="{8ABEEF0A-3D2C-4FEA-9676-3D82FAA9DF0E}" srcOrd="1" destOrd="0" presId="urn:microsoft.com/office/officeart/2005/8/layout/radial1"/>
    <dgm:cxn modelId="{745F0E40-6C28-EC40-AA7B-947AFE85408B}" type="presOf" srcId="{622B8337-8A43-4E55-A8F9-867553A38A39}" destId="{242E82EB-BC30-46EB-9492-6CCA56F9FF16}" srcOrd="1" destOrd="0" presId="urn:microsoft.com/office/officeart/2005/8/layout/radial1"/>
    <dgm:cxn modelId="{D11B0061-AC02-4F31-9035-8A49C83D2B88}" srcId="{7D5C0111-97BA-4A95-9339-8D87E9FF85E0}" destId="{32DE2809-E9AB-4EF0-9848-F8573F293B69}" srcOrd="2" destOrd="0" parTransId="{622B8337-8A43-4E55-A8F9-867553A38A39}" sibTransId="{59865E11-D637-4B7A-B2BF-5358FF70FD14}"/>
    <dgm:cxn modelId="{FFF5886A-B3FB-4240-8FBF-3BF56C8FC929}" type="presParOf" srcId="{4653D12B-E692-47F3-AE54-A34CFA7F16F5}" destId="{C582D4D7-C1B3-4F44-8F67-B67E23CA1C8D}" srcOrd="0" destOrd="0" presId="urn:microsoft.com/office/officeart/2005/8/layout/radial1"/>
    <dgm:cxn modelId="{BD9E66DD-85D7-AA4C-8DD4-9800F4B7B9A6}" type="presParOf" srcId="{4653D12B-E692-47F3-AE54-A34CFA7F16F5}" destId="{7533A992-1A33-41CF-8865-04280D3FB432}" srcOrd="1" destOrd="0" presId="urn:microsoft.com/office/officeart/2005/8/layout/radial1"/>
    <dgm:cxn modelId="{09B76213-2788-D545-81BE-5866D06327BA}" type="presParOf" srcId="{7533A992-1A33-41CF-8865-04280D3FB432}" destId="{64D006DE-6131-4ACC-B67B-31F205E63657}" srcOrd="0" destOrd="0" presId="urn:microsoft.com/office/officeart/2005/8/layout/radial1"/>
    <dgm:cxn modelId="{7E9B8C8D-0585-F542-81F3-926FAAA336E5}" type="presParOf" srcId="{4653D12B-E692-47F3-AE54-A34CFA7F16F5}" destId="{D4B57A7D-0F32-4A87-B7FE-A8DAC855170C}" srcOrd="2" destOrd="0" presId="urn:microsoft.com/office/officeart/2005/8/layout/radial1"/>
    <dgm:cxn modelId="{202B8A7E-7208-714F-895C-B3AA723695F7}" type="presParOf" srcId="{4653D12B-E692-47F3-AE54-A34CFA7F16F5}" destId="{5B1FBBEE-1A3E-413B-8F81-694444508399}" srcOrd="3" destOrd="0" presId="urn:microsoft.com/office/officeart/2005/8/layout/radial1"/>
    <dgm:cxn modelId="{6F2B226E-36F4-6949-AF61-51C32D779D49}" type="presParOf" srcId="{5B1FBBEE-1A3E-413B-8F81-694444508399}" destId="{8ABEEF0A-3D2C-4FEA-9676-3D82FAA9DF0E}" srcOrd="0" destOrd="0" presId="urn:microsoft.com/office/officeart/2005/8/layout/radial1"/>
    <dgm:cxn modelId="{62D2E0DD-367C-724D-933B-4487905ACBE2}" type="presParOf" srcId="{4653D12B-E692-47F3-AE54-A34CFA7F16F5}" destId="{389EE2EB-97F4-4547-A0EE-3B5E4D41755A}" srcOrd="4" destOrd="0" presId="urn:microsoft.com/office/officeart/2005/8/layout/radial1"/>
    <dgm:cxn modelId="{FA324DE1-ADFD-C747-AD36-82B1EE3BAA5A}" type="presParOf" srcId="{4653D12B-E692-47F3-AE54-A34CFA7F16F5}" destId="{0C893E67-D6DC-459B-8AE8-27671D2FE175}" srcOrd="5" destOrd="0" presId="urn:microsoft.com/office/officeart/2005/8/layout/radial1"/>
    <dgm:cxn modelId="{D657F686-16A0-D543-BE64-AA00C67D9756}" type="presParOf" srcId="{0C893E67-D6DC-459B-8AE8-27671D2FE175}" destId="{242E82EB-BC30-46EB-9492-6CCA56F9FF16}" srcOrd="0" destOrd="0" presId="urn:microsoft.com/office/officeart/2005/8/layout/radial1"/>
    <dgm:cxn modelId="{8282A5D4-9991-E04E-9B36-9DE406363EB3}" type="presParOf" srcId="{4653D12B-E692-47F3-AE54-A34CFA7F16F5}" destId="{923FB177-08A1-46ED-8257-031DB5CB00BA}" srcOrd="6" destOrd="0" presId="urn:microsoft.com/office/officeart/2005/8/layout/radial1"/>
    <dgm:cxn modelId="{BFBF37C1-C540-A648-ADE7-07A154F33D38}" type="presParOf" srcId="{4653D12B-E692-47F3-AE54-A34CFA7F16F5}" destId="{6FB56C62-3B80-441F-B8EF-EBC7F8229F29}" srcOrd="7" destOrd="0" presId="urn:microsoft.com/office/officeart/2005/8/layout/radial1"/>
    <dgm:cxn modelId="{8AC3DC53-62E7-9B48-A9EA-8D5DBBC50E40}" type="presParOf" srcId="{6FB56C62-3B80-441F-B8EF-EBC7F8229F29}" destId="{F47735A5-DD5A-4289-A56A-3E319077DB33}" srcOrd="0" destOrd="0" presId="urn:microsoft.com/office/officeart/2005/8/layout/radial1"/>
    <dgm:cxn modelId="{756570FC-8AA1-0043-8E67-BC1B4E5D3686}" type="presParOf" srcId="{4653D12B-E692-47F3-AE54-A34CFA7F16F5}" destId="{48528820-5EA5-471D-8526-6C7DD2B2BB30}" srcOrd="8" destOrd="0" presId="urn:microsoft.com/office/officeart/2005/8/layout/radial1"/>
    <dgm:cxn modelId="{AC8EE75E-0E1F-FC4D-8293-FC6ECD957597}" type="presParOf" srcId="{4653D12B-E692-47F3-AE54-A34CFA7F16F5}" destId="{577546AB-3663-470B-9E56-F34A88B5D093}" srcOrd="9" destOrd="0" presId="urn:microsoft.com/office/officeart/2005/8/layout/radial1"/>
    <dgm:cxn modelId="{37CB561D-CBE4-A54D-93A0-B974844FE252}" type="presParOf" srcId="{577546AB-3663-470B-9E56-F34A88B5D093}" destId="{23C34603-398C-4F3C-A385-25A95EDBDF05}" srcOrd="0" destOrd="0" presId="urn:microsoft.com/office/officeart/2005/8/layout/radial1"/>
    <dgm:cxn modelId="{F74B1D4C-8724-1B40-B7B4-FF2A0228F5D3}" type="presParOf" srcId="{4653D12B-E692-47F3-AE54-A34CFA7F16F5}" destId="{925BC04C-60B8-440E-A8F1-A5A1663ED9B3}" srcOrd="10" destOrd="0" presId="urn:microsoft.com/office/officeart/2005/8/layout/radial1"/>
    <dgm:cxn modelId="{0794F97D-8909-0B40-8B98-4C9194F10933}" type="presParOf" srcId="{4653D12B-E692-47F3-AE54-A34CFA7F16F5}" destId="{60A813D7-EFC0-425B-A02F-43FCD5279E78}" srcOrd="11" destOrd="0" presId="urn:microsoft.com/office/officeart/2005/8/layout/radial1"/>
    <dgm:cxn modelId="{28CA1DAD-B570-3F4A-904D-2E5C36F05FAF}" type="presParOf" srcId="{60A813D7-EFC0-425B-A02F-43FCD5279E78}" destId="{4BD9EF47-97CB-44E8-BE8B-0B4AF06FA964}" srcOrd="0" destOrd="0" presId="urn:microsoft.com/office/officeart/2005/8/layout/radial1"/>
    <dgm:cxn modelId="{4BE069D4-240E-7F4E-A415-C0CA9D463628}" type="presParOf" srcId="{4653D12B-E692-47F3-AE54-A34CFA7F16F5}" destId="{A153E812-7957-4CAB-9107-8C1FB452942B}" srcOrd="12" destOrd="0" presId="urn:microsoft.com/office/officeart/2005/8/layout/radial1"/>
    <dgm:cxn modelId="{7A5AC71A-FF3C-464A-AE5C-33A67171072B}" type="presParOf" srcId="{4653D12B-E692-47F3-AE54-A34CFA7F16F5}" destId="{9F88F5E7-4DA8-4AA9-905D-8ECE49ADC8FB}" srcOrd="13" destOrd="0" presId="urn:microsoft.com/office/officeart/2005/8/layout/radial1"/>
    <dgm:cxn modelId="{4712E053-43F4-C34E-A326-6B218AD237BD}" type="presParOf" srcId="{9F88F5E7-4DA8-4AA9-905D-8ECE49ADC8FB}" destId="{9500D516-FB00-4385-9178-54FBCCE2F5B1}" srcOrd="0" destOrd="0" presId="urn:microsoft.com/office/officeart/2005/8/layout/radial1"/>
    <dgm:cxn modelId="{E3A252AB-9EA4-544C-A9E4-B34607BB84D3}" type="presParOf" srcId="{4653D12B-E692-47F3-AE54-A34CFA7F16F5}" destId="{4A116A77-3E35-41F7-99B2-3FEBDADF4B67}" srcOrd="14" destOrd="0" presId="urn:microsoft.com/office/officeart/2005/8/layout/radial1"/>
    <dgm:cxn modelId="{C71F07FD-DADD-654E-940D-19B57B321327}" type="presParOf" srcId="{4653D12B-E692-47F3-AE54-A34CFA7F16F5}" destId="{E9BDA42C-D251-4D12-A6C7-B74B11DFF3D1}" srcOrd="15" destOrd="0" presId="urn:microsoft.com/office/officeart/2005/8/layout/radial1"/>
    <dgm:cxn modelId="{83F6803D-5138-5247-807E-B18A20CFCACC}" type="presParOf" srcId="{E9BDA42C-D251-4D12-A6C7-B74B11DFF3D1}" destId="{72214F99-8E60-4511-9B81-7445020E3132}" srcOrd="0" destOrd="0" presId="urn:microsoft.com/office/officeart/2005/8/layout/radial1"/>
    <dgm:cxn modelId="{3F4165E1-D1C8-1846-AD9D-30922E928CCA}" type="presParOf" srcId="{4653D12B-E692-47F3-AE54-A34CFA7F16F5}" destId="{08F9B68D-0D72-4194-9FDA-B4BFF92F89E4}" srcOrd="16" destOrd="0" presId="urn:microsoft.com/office/officeart/2005/8/layout/radial1"/>
    <dgm:cxn modelId="{5747F678-2A6C-5840-A0DC-B87F3EA65682}" type="presParOf" srcId="{4653D12B-E692-47F3-AE54-A34CFA7F16F5}" destId="{413AC9E1-0658-47E1-9561-930002EA4415}" srcOrd="17" destOrd="0" presId="urn:microsoft.com/office/officeart/2005/8/layout/radial1"/>
    <dgm:cxn modelId="{77702D84-1F0A-D344-BCCB-1B09865D85C7}" type="presParOf" srcId="{413AC9E1-0658-47E1-9561-930002EA4415}" destId="{E213487C-D091-4226-B94B-5F0742685D94}" srcOrd="0" destOrd="0" presId="urn:microsoft.com/office/officeart/2005/8/layout/radial1"/>
    <dgm:cxn modelId="{148FDE20-A143-624E-A46E-34BC3FB22DA2}" type="presParOf" srcId="{4653D12B-E692-47F3-AE54-A34CFA7F16F5}" destId="{1DAE5DF7-6F99-4342-AB9A-22C70F211055}" srcOrd="18" destOrd="0" presId="urn:microsoft.com/office/officeart/2005/8/layout/radial1"/>
    <dgm:cxn modelId="{13937172-FACB-8541-8AA2-DAFF4BAEE0E6}" type="presParOf" srcId="{4653D12B-E692-47F3-AE54-A34CFA7F16F5}" destId="{1F262F8A-7F1D-4CA2-872E-28A34585B691}" srcOrd="19" destOrd="0" presId="urn:microsoft.com/office/officeart/2005/8/layout/radial1"/>
    <dgm:cxn modelId="{DBCE583D-6192-3742-ABD5-700B99CD9637}" type="presParOf" srcId="{1F262F8A-7F1D-4CA2-872E-28A34585B691}" destId="{64CA6A22-5F19-4753-850F-2095C38B67C5}" srcOrd="0" destOrd="0" presId="urn:microsoft.com/office/officeart/2005/8/layout/radial1"/>
    <dgm:cxn modelId="{46491EBC-6A0D-1A47-B33A-210E3A7204BA}" type="presParOf" srcId="{4653D12B-E692-47F3-AE54-A34CFA7F16F5}" destId="{EE7640D7-C383-4AF2-89C4-FE39B3D19EA2}" srcOrd="20" destOrd="0" presId="urn:microsoft.com/office/officeart/2005/8/layout/radial1"/>
    <dgm:cxn modelId="{48A6E182-E6C6-154C-83F0-EAD023291B15}" type="presParOf" srcId="{4653D12B-E692-47F3-AE54-A34CFA7F16F5}" destId="{313D9CAD-AC8C-4E30-9DC6-9AEE021618C6}" srcOrd="21" destOrd="0" presId="urn:microsoft.com/office/officeart/2005/8/layout/radial1"/>
    <dgm:cxn modelId="{40717916-906E-E246-8569-B3E027223C02}" type="presParOf" srcId="{313D9CAD-AC8C-4E30-9DC6-9AEE021618C6}" destId="{E93677EC-6B01-468D-B287-F64DBC7B5FAE}" srcOrd="0" destOrd="0" presId="urn:microsoft.com/office/officeart/2005/8/layout/radial1"/>
    <dgm:cxn modelId="{98078594-3C9F-0341-A3F2-D0B107D28F4F}" type="presParOf" srcId="{4653D12B-E692-47F3-AE54-A34CFA7F16F5}" destId="{824AACBB-5DDE-4603-A3A1-AB6E4CFF9C11}" srcOrd="22" destOrd="0" presId="urn:microsoft.com/office/officeart/2005/8/layout/radial1"/>
    <dgm:cxn modelId="{5621DA18-9811-9A42-8EBB-AFDB41A8DDB6}" type="presParOf" srcId="{4653D12B-E692-47F3-AE54-A34CFA7F16F5}" destId="{22AA1BA3-9837-496B-B77C-D8442051A6C5}" srcOrd="23" destOrd="0" presId="urn:microsoft.com/office/officeart/2005/8/layout/radial1"/>
    <dgm:cxn modelId="{0785F446-E843-1D4C-8F53-6419FC2BF83C}" type="presParOf" srcId="{22AA1BA3-9837-496B-B77C-D8442051A6C5}" destId="{6582FBF9-95DA-4ABE-9FAC-9A05B8DCBE0E}" srcOrd="0" destOrd="0" presId="urn:microsoft.com/office/officeart/2005/8/layout/radial1"/>
    <dgm:cxn modelId="{3C1B82A9-B526-D64E-AA7F-5CAD888589E6}" type="presParOf" srcId="{4653D12B-E692-47F3-AE54-A34CFA7F16F5}" destId="{606518B8-04B6-4EC6-A52D-25002A6091FE}" srcOrd="2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185301-BDA0-4F3E-8E0B-7886CAA235F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8CA981-BF13-4497-B795-84CEC282802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Change</a:t>
          </a:r>
        </a:p>
      </dgm:t>
    </dgm:pt>
    <dgm:pt modelId="{F0813B2E-3512-4B2E-A339-5638ECC52D75}" type="parTrans" cxnId="{20202751-4822-4C32-B2DC-C6956272FD3F}">
      <dgm:prSet/>
      <dgm:spPr/>
      <dgm:t>
        <a:bodyPr/>
        <a:lstStyle/>
        <a:p>
          <a:endParaRPr lang="en-US"/>
        </a:p>
      </dgm:t>
    </dgm:pt>
    <dgm:pt modelId="{4EC427E6-BBC6-49CF-A51E-6B9608F57BA9}" type="sibTrans" cxnId="{20202751-4822-4C32-B2DC-C6956272FD3F}">
      <dgm:prSet/>
      <dgm:spPr/>
      <dgm:t>
        <a:bodyPr/>
        <a:lstStyle/>
        <a:p>
          <a:endParaRPr lang="en-US"/>
        </a:p>
      </dgm:t>
    </dgm:pt>
    <dgm:pt modelId="{0E3DEA7A-81C3-4E3E-96BC-92F43F23DA0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Out of State</a:t>
          </a:r>
        </a:p>
      </dgm:t>
    </dgm:pt>
    <dgm:pt modelId="{461090FD-AF45-4C1E-B444-A20D16FB37B7}" type="parTrans" cxnId="{BF0FB1DA-1DA1-4451-8D9D-E8727B091FF3}">
      <dgm:prSet/>
      <dgm:spPr/>
      <dgm:t>
        <a:bodyPr/>
        <a:lstStyle/>
        <a:p>
          <a:endParaRPr lang="en-US"/>
        </a:p>
      </dgm:t>
    </dgm:pt>
    <dgm:pt modelId="{F999826F-594B-4969-A9BA-8A4E48A0BE4D}" type="sibTrans" cxnId="{BF0FB1DA-1DA1-4451-8D9D-E8727B091FF3}">
      <dgm:prSet/>
      <dgm:spPr/>
      <dgm:t>
        <a:bodyPr/>
        <a:lstStyle/>
        <a:p>
          <a:endParaRPr lang="en-US"/>
        </a:p>
      </dgm:t>
    </dgm:pt>
    <dgm:pt modelId="{1C0755A9-9DF0-4699-8C4A-AF825539F1B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Increased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Responsibility for Self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A5E72FCD-974C-4480-924B-A07390B1EC2F}" type="parTrans" cxnId="{1A664302-E2B9-4AE1-A766-6344A96F7B82}">
      <dgm:prSet/>
      <dgm:spPr/>
      <dgm:t>
        <a:bodyPr/>
        <a:lstStyle/>
        <a:p>
          <a:endParaRPr lang="en-US"/>
        </a:p>
      </dgm:t>
    </dgm:pt>
    <dgm:pt modelId="{3D4B30A4-4E83-4E2B-B27D-12F15ADE02B4}" type="sibTrans" cxnId="{1A664302-E2B9-4AE1-A766-6344A96F7B82}">
      <dgm:prSet/>
      <dgm:spPr/>
      <dgm:t>
        <a:bodyPr/>
        <a:lstStyle/>
        <a:p>
          <a:endParaRPr lang="en-US"/>
        </a:p>
      </dgm:t>
    </dgm:pt>
    <dgm:pt modelId="{544BECF3-F641-483F-977E-4C8077FF3C9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Accessible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Transportation</a:t>
          </a:r>
        </a:p>
      </dgm:t>
    </dgm:pt>
    <dgm:pt modelId="{BA7D262D-5302-4051-9B45-E8D2687B50DB}" type="parTrans" cxnId="{A88D93FB-2F18-4318-8FED-5C66AE0EFEB9}">
      <dgm:prSet/>
      <dgm:spPr/>
      <dgm:t>
        <a:bodyPr/>
        <a:lstStyle/>
        <a:p>
          <a:endParaRPr lang="en-US"/>
        </a:p>
      </dgm:t>
    </dgm:pt>
    <dgm:pt modelId="{1CA80FC1-13C1-45D6-8B57-D929B07AD0B2}" type="sibTrans" cxnId="{A88D93FB-2F18-4318-8FED-5C66AE0EFEB9}">
      <dgm:prSet/>
      <dgm:spPr/>
      <dgm:t>
        <a:bodyPr/>
        <a:lstStyle/>
        <a:p>
          <a:endParaRPr lang="en-US"/>
        </a:p>
      </dgm:t>
    </dgm:pt>
    <dgm:pt modelId="{6D76006A-7D11-4DB6-BF8C-AA565BC8DE6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Wheelchair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Repairs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CA30CCE2-A473-484F-9442-96034D73D09F}" type="parTrans" cxnId="{1687E62C-166F-4F50-A3EC-49936F00450E}">
      <dgm:prSet/>
      <dgm:spPr/>
      <dgm:t>
        <a:bodyPr/>
        <a:lstStyle/>
        <a:p>
          <a:endParaRPr lang="en-US"/>
        </a:p>
      </dgm:t>
    </dgm:pt>
    <dgm:pt modelId="{934CA901-9D9F-44C7-B441-F8C1AFA03D7C}" type="sibTrans" cxnId="{1687E62C-166F-4F50-A3EC-49936F00450E}">
      <dgm:prSet/>
      <dgm:spPr/>
      <dgm:t>
        <a:bodyPr/>
        <a:lstStyle/>
        <a:p>
          <a:endParaRPr lang="en-US"/>
        </a:p>
      </dgm:t>
    </dgm:pt>
    <dgm:pt modelId="{7F57E6D4-3710-48E4-BD7A-98CF95E49D3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Personal Care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Assistance </a:t>
          </a:r>
        </a:p>
      </dgm:t>
    </dgm:pt>
    <dgm:pt modelId="{5EAAEFAC-D65C-4CCA-9EAC-C3826A1365D6}" type="parTrans" cxnId="{8B269289-F5E2-422A-999E-5845ED509738}">
      <dgm:prSet/>
      <dgm:spPr/>
      <dgm:t>
        <a:bodyPr/>
        <a:lstStyle/>
        <a:p>
          <a:endParaRPr lang="en-US"/>
        </a:p>
      </dgm:t>
    </dgm:pt>
    <dgm:pt modelId="{EB433C67-002E-4B5F-886C-618F63E21058}" type="sibTrans" cxnId="{8B269289-F5E2-422A-999E-5845ED509738}">
      <dgm:prSet/>
      <dgm:spPr/>
      <dgm:t>
        <a:bodyPr/>
        <a:lstStyle/>
        <a:p>
          <a:endParaRPr lang="en-US"/>
        </a:p>
      </dgm:t>
    </dgm:pt>
    <dgm:pt modelId="{0B0A6F97-3BCF-4111-A874-9E08F5315325}">
      <dgm:prSet/>
      <dgm:spPr/>
      <dgm:t>
        <a:bodyPr/>
        <a:lstStyle/>
        <a:p>
          <a:r>
            <a:rPr lang="en-US" b="1" dirty="0" smtClean="0"/>
            <a:t> Assistive Technology </a:t>
          </a:r>
          <a:endParaRPr lang="en-US" b="1" dirty="0"/>
        </a:p>
      </dgm:t>
    </dgm:pt>
    <dgm:pt modelId="{32C57B6E-81AC-4CF8-8D31-6A904AE6E7CA}" type="parTrans" cxnId="{5CC7C6AB-F690-4497-8381-E35B14E2B682}">
      <dgm:prSet/>
      <dgm:spPr/>
      <dgm:t>
        <a:bodyPr/>
        <a:lstStyle/>
        <a:p>
          <a:endParaRPr lang="en-US"/>
        </a:p>
      </dgm:t>
    </dgm:pt>
    <dgm:pt modelId="{2FEEDE0F-B478-4DE4-82C0-899F7A0148B8}" type="sibTrans" cxnId="{5CC7C6AB-F690-4497-8381-E35B14E2B682}">
      <dgm:prSet/>
      <dgm:spPr/>
      <dgm:t>
        <a:bodyPr/>
        <a:lstStyle/>
        <a:p>
          <a:endParaRPr lang="en-US"/>
        </a:p>
      </dgm:t>
    </dgm:pt>
    <dgm:pt modelId="{97AACD81-088C-49BC-ABFD-89D2A2A1DE7C}">
      <dgm:prSet/>
      <dgm:spPr/>
      <dgm:t>
        <a:bodyPr/>
        <a:lstStyle/>
        <a:p>
          <a:endParaRPr lang="en-US"/>
        </a:p>
      </dgm:t>
    </dgm:pt>
    <dgm:pt modelId="{CE01C8FB-F5FA-4428-B06C-8B72167E2D56}" type="parTrans" cxnId="{3127285D-AA98-4168-8252-528DB0D2EEEF}">
      <dgm:prSet/>
      <dgm:spPr/>
      <dgm:t>
        <a:bodyPr/>
        <a:lstStyle/>
        <a:p>
          <a:endParaRPr lang="en-US"/>
        </a:p>
      </dgm:t>
    </dgm:pt>
    <dgm:pt modelId="{1AC18496-0B8F-48C4-B7A6-07226EEDD032}" type="sibTrans" cxnId="{3127285D-AA98-4168-8252-528DB0D2EEEF}">
      <dgm:prSet/>
      <dgm:spPr/>
      <dgm:t>
        <a:bodyPr/>
        <a:lstStyle/>
        <a:p>
          <a:endParaRPr lang="en-US"/>
        </a:p>
      </dgm:t>
    </dgm:pt>
    <dgm:pt modelId="{7E6F5881-BA57-4275-859A-E3A2D937A58F}">
      <dgm:prSet/>
      <dgm:spPr/>
      <dgm:t>
        <a:bodyPr/>
        <a:lstStyle/>
        <a:p>
          <a:endParaRPr lang="en-US"/>
        </a:p>
      </dgm:t>
    </dgm:pt>
    <dgm:pt modelId="{C1E05199-4C46-4E4E-96E7-756013D65FB4}" type="parTrans" cxnId="{178D1B03-F8D3-48D8-B190-1709DC1358BA}">
      <dgm:prSet/>
      <dgm:spPr/>
      <dgm:t>
        <a:bodyPr/>
        <a:lstStyle/>
        <a:p>
          <a:endParaRPr lang="en-US"/>
        </a:p>
      </dgm:t>
    </dgm:pt>
    <dgm:pt modelId="{88A91DDB-7DD2-420E-836D-CC7E09937E80}" type="sibTrans" cxnId="{178D1B03-F8D3-48D8-B190-1709DC1358BA}">
      <dgm:prSet/>
      <dgm:spPr/>
      <dgm:t>
        <a:bodyPr/>
        <a:lstStyle/>
        <a:p>
          <a:endParaRPr lang="en-US"/>
        </a:p>
      </dgm:t>
    </dgm:pt>
    <dgm:pt modelId="{1A5A7187-9E97-4342-9F80-9051A4D66290}">
      <dgm:prSet/>
      <dgm:spPr/>
      <dgm:t>
        <a:bodyPr/>
        <a:lstStyle/>
        <a:p>
          <a:endParaRPr lang="en-US"/>
        </a:p>
      </dgm:t>
    </dgm:pt>
    <dgm:pt modelId="{F564288B-EA61-418F-B0DE-F2DD35B68308}" type="parTrans" cxnId="{5A94456A-60AD-4740-9136-721705BDA4B7}">
      <dgm:prSet/>
      <dgm:spPr/>
      <dgm:t>
        <a:bodyPr/>
        <a:lstStyle/>
        <a:p>
          <a:endParaRPr lang="en-US"/>
        </a:p>
      </dgm:t>
    </dgm:pt>
    <dgm:pt modelId="{420B5DB2-B910-4ED2-BA99-B36E7D1A9315}" type="sibTrans" cxnId="{5A94456A-60AD-4740-9136-721705BDA4B7}">
      <dgm:prSet/>
      <dgm:spPr/>
      <dgm:t>
        <a:bodyPr/>
        <a:lstStyle/>
        <a:p>
          <a:endParaRPr lang="en-US"/>
        </a:p>
      </dgm:t>
    </dgm:pt>
    <dgm:pt modelId="{CDC001F8-8644-4746-B293-49E9A48D1351}">
      <dgm:prSet/>
      <dgm:spPr/>
      <dgm:t>
        <a:bodyPr/>
        <a:lstStyle/>
        <a:p>
          <a:endParaRPr lang="en-US"/>
        </a:p>
      </dgm:t>
    </dgm:pt>
    <dgm:pt modelId="{61F67627-AAD2-4734-A850-8724754FC129}" type="parTrans" cxnId="{AE5D3473-8C1D-439B-8958-D390F144F678}">
      <dgm:prSet/>
      <dgm:spPr/>
      <dgm:t>
        <a:bodyPr/>
        <a:lstStyle/>
        <a:p>
          <a:endParaRPr lang="en-US"/>
        </a:p>
      </dgm:t>
    </dgm:pt>
    <dgm:pt modelId="{67FDE41A-1A03-4551-8117-E6F1182800E0}" type="sibTrans" cxnId="{AE5D3473-8C1D-439B-8958-D390F144F678}">
      <dgm:prSet/>
      <dgm:spPr/>
      <dgm:t>
        <a:bodyPr/>
        <a:lstStyle/>
        <a:p>
          <a:endParaRPr lang="en-US"/>
        </a:p>
      </dgm:t>
    </dgm:pt>
    <dgm:pt modelId="{598E6862-7BBE-4227-8AF2-A05C28CB995D}">
      <dgm:prSet/>
      <dgm:spPr/>
      <dgm:t>
        <a:bodyPr/>
        <a:lstStyle/>
        <a:p>
          <a:endParaRPr lang="en-US"/>
        </a:p>
      </dgm:t>
    </dgm:pt>
    <dgm:pt modelId="{57AD3856-E53C-4410-B532-5ABB07F1A0C3}" type="parTrans" cxnId="{FE601B4B-B809-42C0-82FB-E211411D208F}">
      <dgm:prSet/>
      <dgm:spPr/>
      <dgm:t>
        <a:bodyPr/>
        <a:lstStyle/>
        <a:p>
          <a:endParaRPr lang="en-US"/>
        </a:p>
      </dgm:t>
    </dgm:pt>
    <dgm:pt modelId="{8913EF79-E07A-4BD4-852E-A5C36BAE8865}" type="sibTrans" cxnId="{FE601B4B-B809-42C0-82FB-E211411D208F}">
      <dgm:prSet/>
      <dgm:spPr/>
      <dgm:t>
        <a:bodyPr/>
        <a:lstStyle/>
        <a:p>
          <a:endParaRPr lang="en-US"/>
        </a:p>
      </dgm:t>
    </dgm:pt>
    <dgm:pt modelId="{3F0760F9-8F7B-4D8F-A97B-5BE4370AF14F}">
      <dgm:prSet/>
      <dgm:spPr/>
      <dgm:t>
        <a:bodyPr/>
        <a:lstStyle/>
        <a:p>
          <a:endParaRPr lang="en-US"/>
        </a:p>
      </dgm:t>
    </dgm:pt>
    <dgm:pt modelId="{9BA2986D-FB26-4552-8443-C8476A6D047C}" type="parTrans" cxnId="{B2C09CD0-48A5-4440-8E6E-063F28D7C707}">
      <dgm:prSet/>
      <dgm:spPr/>
      <dgm:t>
        <a:bodyPr/>
        <a:lstStyle/>
        <a:p>
          <a:endParaRPr lang="en-US"/>
        </a:p>
      </dgm:t>
    </dgm:pt>
    <dgm:pt modelId="{2CAAD3C5-B147-4322-A57C-E6DEE35D109B}" type="sibTrans" cxnId="{B2C09CD0-48A5-4440-8E6E-063F28D7C707}">
      <dgm:prSet/>
      <dgm:spPr/>
      <dgm:t>
        <a:bodyPr/>
        <a:lstStyle/>
        <a:p>
          <a:endParaRPr lang="en-US"/>
        </a:p>
      </dgm:t>
    </dgm:pt>
    <dgm:pt modelId="{159A5384-ACA4-46B7-89B3-AB44380C2899}">
      <dgm:prSet/>
      <dgm:spPr/>
      <dgm:t>
        <a:bodyPr/>
        <a:lstStyle/>
        <a:p>
          <a:endParaRPr lang="en-US"/>
        </a:p>
      </dgm:t>
    </dgm:pt>
    <dgm:pt modelId="{675E816F-9BB0-43DE-812D-FF202195C0D0}" type="parTrans" cxnId="{6EC4B530-549A-4327-8242-2481E50622F6}">
      <dgm:prSet/>
      <dgm:spPr/>
      <dgm:t>
        <a:bodyPr/>
        <a:lstStyle/>
        <a:p>
          <a:endParaRPr lang="en-US"/>
        </a:p>
      </dgm:t>
    </dgm:pt>
    <dgm:pt modelId="{C48ABB5B-41DD-4D24-906C-D7431CE8E839}" type="sibTrans" cxnId="{6EC4B530-549A-4327-8242-2481E50622F6}">
      <dgm:prSet/>
      <dgm:spPr/>
      <dgm:t>
        <a:bodyPr/>
        <a:lstStyle/>
        <a:p>
          <a:endParaRPr lang="en-US"/>
        </a:p>
      </dgm:t>
    </dgm:pt>
    <dgm:pt modelId="{298B8A66-159A-49CA-9C87-44431710DF69}">
      <dgm:prSet/>
      <dgm:spPr/>
      <dgm:t>
        <a:bodyPr/>
        <a:lstStyle/>
        <a:p>
          <a:endParaRPr lang="en-US"/>
        </a:p>
      </dgm:t>
    </dgm:pt>
    <dgm:pt modelId="{0D62D08F-952B-43D3-B67C-0025A1B60C13}" type="parTrans" cxnId="{26EDA682-BCE6-46E5-8542-635D1566D346}">
      <dgm:prSet/>
      <dgm:spPr/>
      <dgm:t>
        <a:bodyPr/>
        <a:lstStyle/>
        <a:p>
          <a:endParaRPr lang="en-US"/>
        </a:p>
      </dgm:t>
    </dgm:pt>
    <dgm:pt modelId="{B1B93B71-79CA-4EDD-80EE-2949CDF56D0D}" type="sibTrans" cxnId="{26EDA682-BCE6-46E5-8542-635D1566D346}">
      <dgm:prSet/>
      <dgm:spPr/>
      <dgm:t>
        <a:bodyPr/>
        <a:lstStyle/>
        <a:p>
          <a:endParaRPr lang="en-US"/>
        </a:p>
      </dgm:t>
    </dgm:pt>
    <dgm:pt modelId="{F0B58849-DEA1-4415-B249-3576C8E9B16E}">
      <dgm:prSet/>
      <dgm:spPr/>
      <dgm:t>
        <a:bodyPr/>
        <a:lstStyle/>
        <a:p>
          <a:endParaRPr lang="en-US"/>
        </a:p>
      </dgm:t>
    </dgm:pt>
    <dgm:pt modelId="{7E889CE8-6720-41C3-9B0E-9E8D4672BAEF}" type="parTrans" cxnId="{D98252B9-38F7-487E-A591-5ACCB5798417}">
      <dgm:prSet/>
      <dgm:spPr/>
      <dgm:t>
        <a:bodyPr/>
        <a:lstStyle/>
        <a:p>
          <a:endParaRPr lang="en-US"/>
        </a:p>
      </dgm:t>
    </dgm:pt>
    <dgm:pt modelId="{34DB1722-0236-43C2-9A6D-980A5D57E69C}" type="sibTrans" cxnId="{D98252B9-38F7-487E-A591-5ACCB5798417}">
      <dgm:prSet/>
      <dgm:spPr/>
      <dgm:t>
        <a:bodyPr/>
        <a:lstStyle/>
        <a:p>
          <a:endParaRPr lang="en-US"/>
        </a:p>
      </dgm:t>
    </dgm:pt>
    <dgm:pt modelId="{2C5900D0-417C-4BB7-B1BE-BE4810FDADE5}" type="pres">
      <dgm:prSet presAssocID="{11185301-BDA0-4F3E-8E0B-7886CAA235F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DF6A6E-8FF7-46FB-96A0-494C0D170665}" type="pres">
      <dgm:prSet presAssocID="{328CA981-BF13-4497-B795-84CEC2828027}" presName="circ1" presStyleLbl="vennNode1" presStyleIdx="0" presStyleCnt="7"/>
      <dgm:spPr/>
    </dgm:pt>
    <dgm:pt modelId="{DF6694B2-12A7-4E0B-AB5E-62D98B5E5534}" type="pres">
      <dgm:prSet presAssocID="{328CA981-BF13-4497-B795-84CEC282802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1830B4-D408-46F1-B002-A8B367B3F0BD}" type="pres">
      <dgm:prSet presAssocID="{0E3DEA7A-81C3-4E3E-96BC-92F43F23DA0C}" presName="circ2" presStyleLbl="vennNode1" presStyleIdx="1" presStyleCnt="7"/>
      <dgm:spPr/>
    </dgm:pt>
    <dgm:pt modelId="{DD5DCF07-F83F-4F21-B427-307F1E0CCEC4}" type="pres">
      <dgm:prSet presAssocID="{0E3DEA7A-81C3-4E3E-96BC-92F43F23DA0C}" presName="circ2Tx" presStyleLbl="revTx" presStyleIdx="0" presStyleCnt="0" custScaleY="867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7635C7-C64E-4E44-9537-1081B6893FDA}" type="pres">
      <dgm:prSet presAssocID="{1C0755A9-9DF0-4699-8C4A-AF825539F1B6}" presName="circ3" presStyleLbl="vennNode1" presStyleIdx="2" presStyleCnt="7"/>
      <dgm:spPr/>
    </dgm:pt>
    <dgm:pt modelId="{A272FCAB-FD66-4063-924A-AFE649346B70}" type="pres">
      <dgm:prSet presAssocID="{1C0755A9-9DF0-4699-8C4A-AF825539F1B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26D5E9-3B50-4034-93EF-6FDA8ECE5DD1}" type="pres">
      <dgm:prSet presAssocID="{544BECF3-F641-483F-977E-4C8077FF3C9A}" presName="circ4" presStyleLbl="vennNode1" presStyleIdx="3" presStyleCnt="7"/>
      <dgm:spPr/>
    </dgm:pt>
    <dgm:pt modelId="{637074F2-6FBE-4893-827B-BA7E10B74D79}" type="pres">
      <dgm:prSet presAssocID="{544BECF3-F641-483F-977E-4C8077FF3C9A}" presName="circ4Tx" presStyleLbl="revTx" presStyleIdx="0" presStyleCnt="0" custScaleY="1706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89639F-9656-44F3-9CB7-5F757E97750C}" type="pres">
      <dgm:prSet presAssocID="{6D76006A-7D11-4DB6-BF8C-AA565BC8DE6E}" presName="circ5" presStyleLbl="vennNode1" presStyleIdx="4" presStyleCnt="7"/>
      <dgm:spPr/>
    </dgm:pt>
    <dgm:pt modelId="{28401C16-7F78-4BCA-809C-0126CEB24F24}" type="pres">
      <dgm:prSet presAssocID="{6D76006A-7D11-4DB6-BF8C-AA565BC8DE6E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9988E-896D-4756-8F71-DD8B32629EA5}" type="pres">
      <dgm:prSet presAssocID="{7F57E6D4-3710-48E4-BD7A-98CF95E49D3E}" presName="circ6" presStyleLbl="vennNode1" presStyleIdx="5" presStyleCnt="7"/>
      <dgm:spPr/>
    </dgm:pt>
    <dgm:pt modelId="{F1A2F277-2B2B-4285-8DCE-B3B635612B52}" type="pres">
      <dgm:prSet presAssocID="{7F57E6D4-3710-48E4-BD7A-98CF95E49D3E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A3C1BF-61CD-4C68-B135-31A63F3EA719}" type="pres">
      <dgm:prSet presAssocID="{0B0A6F97-3BCF-4111-A874-9E08F5315325}" presName="circ7" presStyleLbl="vennNode1" presStyleIdx="6" presStyleCnt="7"/>
      <dgm:spPr/>
    </dgm:pt>
    <dgm:pt modelId="{55A19244-A55B-4454-87E6-2EE44D9959B7}" type="pres">
      <dgm:prSet presAssocID="{0B0A6F97-3BCF-4111-A874-9E08F5315325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269289-F5E2-422A-999E-5845ED509738}" srcId="{11185301-BDA0-4F3E-8E0B-7886CAA235F5}" destId="{7F57E6D4-3710-48E4-BD7A-98CF95E49D3E}" srcOrd="5" destOrd="0" parTransId="{5EAAEFAC-D65C-4CCA-9EAC-C3826A1365D6}" sibTransId="{EB433C67-002E-4B5F-886C-618F63E21058}"/>
    <dgm:cxn modelId="{20202751-4822-4C32-B2DC-C6956272FD3F}" srcId="{11185301-BDA0-4F3E-8E0B-7886CAA235F5}" destId="{328CA981-BF13-4497-B795-84CEC2828027}" srcOrd="0" destOrd="0" parTransId="{F0813B2E-3512-4B2E-A339-5638ECC52D75}" sibTransId="{4EC427E6-BBC6-49CF-A51E-6B9608F57BA9}"/>
    <dgm:cxn modelId="{832522C6-59A4-7040-8184-311F37AF7092}" type="presOf" srcId="{0E3DEA7A-81C3-4E3E-96BC-92F43F23DA0C}" destId="{DD5DCF07-F83F-4F21-B427-307F1E0CCEC4}" srcOrd="0" destOrd="0" presId="urn:microsoft.com/office/officeart/2005/8/layout/venn1"/>
    <dgm:cxn modelId="{471299CD-A00E-9B40-BD4B-DD8D817AFCE4}" type="presOf" srcId="{11185301-BDA0-4F3E-8E0B-7886CAA235F5}" destId="{2C5900D0-417C-4BB7-B1BE-BE4810FDADE5}" srcOrd="0" destOrd="0" presId="urn:microsoft.com/office/officeart/2005/8/layout/venn1"/>
    <dgm:cxn modelId="{5CC7C6AB-F690-4497-8381-E35B14E2B682}" srcId="{11185301-BDA0-4F3E-8E0B-7886CAA235F5}" destId="{0B0A6F97-3BCF-4111-A874-9E08F5315325}" srcOrd="6" destOrd="0" parTransId="{32C57B6E-81AC-4CF8-8D31-6A904AE6E7CA}" sibTransId="{2FEEDE0F-B478-4DE4-82C0-899F7A0148B8}"/>
    <dgm:cxn modelId="{87816224-89E0-CA49-AC6F-D3BFF4541579}" type="presOf" srcId="{7F57E6D4-3710-48E4-BD7A-98CF95E49D3E}" destId="{F1A2F277-2B2B-4285-8DCE-B3B635612B52}" srcOrd="0" destOrd="0" presId="urn:microsoft.com/office/officeart/2005/8/layout/venn1"/>
    <dgm:cxn modelId="{FE601B4B-B809-42C0-82FB-E211411D208F}" srcId="{11185301-BDA0-4F3E-8E0B-7886CAA235F5}" destId="{598E6862-7BBE-4227-8AF2-A05C28CB995D}" srcOrd="11" destOrd="0" parTransId="{57AD3856-E53C-4410-B532-5ABB07F1A0C3}" sibTransId="{8913EF79-E07A-4BD4-852E-A5C36BAE8865}"/>
    <dgm:cxn modelId="{D98252B9-38F7-487E-A591-5ACCB5798417}" srcId="{11185301-BDA0-4F3E-8E0B-7886CAA235F5}" destId="{F0B58849-DEA1-4415-B249-3576C8E9B16E}" srcOrd="15" destOrd="0" parTransId="{7E889CE8-6720-41C3-9B0E-9E8D4672BAEF}" sibTransId="{34DB1722-0236-43C2-9A6D-980A5D57E69C}"/>
    <dgm:cxn modelId="{352E1A00-4541-2744-BA11-907EBC872FCE}" type="presOf" srcId="{1C0755A9-9DF0-4699-8C4A-AF825539F1B6}" destId="{A272FCAB-FD66-4063-924A-AFE649346B70}" srcOrd="0" destOrd="0" presId="urn:microsoft.com/office/officeart/2005/8/layout/venn1"/>
    <dgm:cxn modelId="{26EDA682-BCE6-46E5-8542-635D1566D346}" srcId="{11185301-BDA0-4F3E-8E0B-7886CAA235F5}" destId="{298B8A66-159A-49CA-9C87-44431710DF69}" srcOrd="14" destOrd="0" parTransId="{0D62D08F-952B-43D3-B67C-0025A1B60C13}" sibTransId="{B1B93B71-79CA-4EDD-80EE-2949CDF56D0D}"/>
    <dgm:cxn modelId="{5A94456A-60AD-4740-9136-721705BDA4B7}" srcId="{11185301-BDA0-4F3E-8E0B-7886CAA235F5}" destId="{1A5A7187-9E97-4342-9F80-9051A4D66290}" srcOrd="9" destOrd="0" parTransId="{F564288B-EA61-418F-B0DE-F2DD35B68308}" sibTransId="{420B5DB2-B910-4ED2-BA99-B36E7D1A9315}"/>
    <dgm:cxn modelId="{B2C09CD0-48A5-4440-8E6E-063F28D7C707}" srcId="{11185301-BDA0-4F3E-8E0B-7886CAA235F5}" destId="{3F0760F9-8F7B-4D8F-A97B-5BE4370AF14F}" srcOrd="12" destOrd="0" parTransId="{9BA2986D-FB26-4552-8443-C8476A6D047C}" sibTransId="{2CAAD3C5-B147-4322-A57C-E6DEE35D109B}"/>
    <dgm:cxn modelId="{07DFBD4D-126F-3947-A186-02E96983A850}" type="presOf" srcId="{328CA981-BF13-4497-B795-84CEC2828027}" destId="{DF6694B2-12A7-4E0B-AB5E-62D98B5E5534}" srcOrd="0" destOrd="0" presId="urn:microsoft.com/office/officeart/2005/8/layout/venn1"/>
    <dgm:cxn modelId="{6EC4B530-549A-4327-8242-2481E50622F6}" srcId="{11185301-BDA0-4F3E-8E0B-7886CAA235F5}" destId="{159A5384-ACA4-46B7-89B3-AB44380C2899}" srcOrd="13" destOrd="0" parTransId="{675E816F-9BB0-43DE-812D-FF202195C0D0}" sibTransId="{C48ABB5B-41DD-4D24-906C-D7431CE8E839}"/>
    <dgm:cxn modelId="{AE5D3473-8C1D-439B-8958-D390F144F678}" srcId="{11185301-BDA0-4F3E-8E0B-7886CAA235F5}" destId="{CDC001F8-8644-4746-B293-49E9A48D1351}" srcOrd="10" destOrd="0" parTransId="{61F67627-AAD2-4734-A850-8724754FC129}" sibTransId="{67FDE41A-1A03-4551-8117-E6F1182800E0}"/>
    <dgm:cxn modelId="{1A664302-E2B9-4AE1-A766-6344A96F7B82}" srcId="{11185301-BDA0-4F3E-8E0B-7886CAA235F5}" destId="{1C0755A9-9DF0-4699-8C4A-AF825539F1B6}" srcOrd="2" destOrd="0" parTransId="{A5E72FCD-974C-4480-924B-A07390B1EC2F}" sibTransId="{3D4B30A4-4E83-4E2B-B27D-12F15ADE02B4}"/>
    <dgm:cxn modelId="{178D1B03-F8D3-48D8-B190-1709DC1358BA}" srcId="{11185301-BDA0-4F3E-8E0B-7886CAA235F5}" destId="{7E6F5881-BA57-4275-859A-E3A2D937A58F}" srcOrd="8" destOrd="0" parTransId="{C1E05199-4C46-4E4E-96E7-756013D65FB4}" sibTransId="{88A91DDB-7DD2-420E-836D-CC7E09937E80}"/>
    <dgm:cxn modelId="{BF0FB1DA-1DA1-4451-8D9D-E8727B091FF3}" srcId="{11185301-BDA0-4F3E-8E0B-7886CAA235F5}" destId="{0E3DEA7A-81C3-4E3E-96BC-92F43F23DA0C}" srcOrd="1" destOrd="0" parTransId="{461090FD-AF45-4C1E-B444-A20D16FB37B7}" sibTransId="{F999826F-594B-4969-A9BA-8A4E48A0BE4D}"/>
    <dgm:cxn modelId="{A74E714E-32BC-CA41-BDF4-81B2A8EB0787}" type="presOf" srcId="{6D76006A-7D11-4DB6-BF8C-AA565BC8DE6E}" destId="{28401C16-7F78-4BCA-809C-0126CEB24F24}" srcOrd="0" destOrd="0" presId="urn:microsoft.com/office/officeart/2005/8/layout/venn1"/>
    <dgm:cxn modelId="{1687E62C-166F-4F50-A3EC-49936F00450E}" srcId="{11185301-BDA0-4F3E-8E0B-7886CAA235F5}" destId="{6D76006A-7D11-4DB6-BF8C-AA565BC8DE6E}" srcOrd="4" destOrd="0" parTransId="{CA30CCE2-A473-484F-9442-96034D73D09F}" sibTransId="{934CA901-9D9F-44C7-B441-F8C1AFA03D7C}"/>
    <dgm:cxn modelId="{3127285D-AA98-4168-8252-528DB0D2EEEF}" srcId="{11185301-BDA0-4F3E-8E0B-7886CAA235F5}" destId="{97AACD81-088C-49BC-ABFD-89D2A2A1DE7C}" srcOrd="7" destOrd="0" parTransId="{CE01C8FB-F5FA-4428-B06C-8B72167E2D56}" sibTransId="{1AC18496-0B8F-48C4-B7A6-07226EEDD032}"/>
    <dgm:cxn modelId="{A88D93FB-2F18-4318-8FED-5C66AE0EFEB9}" srcId="{11185301-BDA0-4F3E-8E0B-7886CAA235F5}" destId="{544BECF3-F641-483F-977E-4C8077FF3C9A}" srcOrd="3" destOrd="0" parTransId="{BA7D262D-5302-4051-9B45-E8D2687B50DB}" sibTransId="{1CA80FC1-13C1-45D6-8B57-D929B07AD0B2}"/>
    <dgm:cxn modelId="{B0F3BFD3-9123-4147-A43B-3291DA1BB694}" type="presOf" srcId="{544BECF3-F641-483F-977E-4C8077FF3C9A}" destId="{637074F2-6FBE-4893-827B-BA7E10B74D79}" srcOrd="0" destOrd="0" presId="urn:microsoft.com/office/officeart/2005/8/layout/venn1"/>
    <dgm:cxn modelId="{3E7F1A25-38D6-354F-8C7B-F81A4694993B}" type="presOf" srcId="{0B0A6F97-3BCF-4111-A874-9E08F5315325}" destId="{55A19244-A55B-4454-87E6-2EE44D9959B7}" srcOrd="0" destOrd="0" presId="urn:microsoft.com/office/officeart/2005/8/layout/venn1"/>
    <dgm:cxn modelId="{6367AD3B-B8FF-5942-81AE-87D1779E4E2B}" type="presParOf" srcId="{2C5900D0-417C-4BB7-B1BE-BE4810FDADE5}" destId="{37DF6A6E-8FF7-46FB-96A0-494C0D170665}" srcOrd="0" destOrd="0" presId="urn:microsoft.com/office/officeart/2005/8/layout/venn1"/>
    <dgm:cxn modelId="{ABF910A2-CEDA-2942-AE03-7526D2D10142}" type="presParOf" srcId="{2C5900D0-417C-4BB7-B1BE-BE4810FDADE5}" destId="{DF6694B2-12A7-4E0B-AB5E-62D98B5E5534}" srcOrd="1" destOrd="0" presId="urn:microsoft.com/office/officeart/2005/8/layout/venn1"/>
    <dgm:cxn modelId="{012360BC-5D0F-DF44-BDCC-B15A7E478CAA}" type="presParOf" srcId="{2C5900D0-417C-4BB7-B1BE-BE4810FDADE5}" destId="{581830B4-D408-46F1-B002-A8B367B3F0BD}" srcOrd="2" destOrd="0" presId="urn:microsoft.com/office/officeart/2005/8/layout/venn1"/>
    <dgm:cxn modelId="{9D8A12B6-A6B5-564D-8CB9-62BD3B32C0B3}" type="presParOf" srcId="{2C5900D0-417C-4BB7-B1BE-BE4810FDADE5}" destId="{DD5DCF07-F83F-4F21-B427-307F1E0CCEC4}" srcOrd="3" destOrd="0" presId="urn:microsoft.com/office/officeart/2005/8/layout/venn1"/>
    <dgm:cxn modelId="{7CE38BF8-5E27-6A43-A20A-ECAE54E9C610}" type="presParOf" srcId="{2C5900D0-417C-4BB7-B1BE-BE4810FDADE5}" destId="{687635C7-C64E-4E44-9537-1081B6893FDA}" srcOrd="4" destOrd="0" presId="urn:microsoft.com/office/officeart/2005/8/layout/venn1"/>
    <dgm:cxn modelId="{83C0D917-3D40-BF47-955C-FCAF1C0B0FA8}" type="presParOf" srcId="{2C5900D0-417C-4BB7-B1BE-BE4810FDADE5}" destId="{A272FCAB-FD66-4063-924A-AFE649346B70}" srcOrd="5" destOrd="0" presId="urn:microsoft.com/office/officeart/2005/8/layout/venn1"/>
    <dgm:cxn modelId="{112D4CF3-6C6B-7344-A4D9-AB7CAF27B512}" type="presParOf" srcId="{2C5900D0-417C-4BB7-B1BE-BE4810FDADE5}" destId="{AE26D5E9-3B50-4034-93EF-6FDA8ECE5DD1}" srcOrd="6" destOrd="0" presId="urn:microsoft.com/office/officeart/2005/8/layout/venn1"/>
    <dgm:cxn modelId="{C9C00BF2-4E4E-A847-9D73-BB79E77BBADF}" type="presParOf" srcId="{2C5900D0-417C-4BB7-B1BE-BE4810FDADE5}" destId="{637074F2-6FBE-4893-827B-BA7E10B74D79}" srcOrd="7" destOrd="0" presId="urn:microsoft.com/office/officeart/2005/8/layout/venn1"/>
    <dgm:cxn modelId="{C5F99BF7-31E5-4B48-94A5-A50A7796DF76}" type="presParOf" srcId="{2C5900D0-417C-4BB7-B1BE-BE4810FDADE5}" destId="{5089639F-9656-44F3-9CB7-5F757E97750C}" srcOrd="8" destOrd="0" presId="urn:microsoft.com/office/officeart/2005/8/layout/venn1"/>
    <dgm:cxn modelId="{301EDD8B-465D-724F-9593-A78900D23E7E}" type="presParOf" srcId="{2C5900D0-417C-4BB7-B1BE-BE4810FDADE5}" destId="{28401C16-7F78-4BCA-809C-0126CEB24F24}" srcOrd="9" destOrd="0" presId="urn:microsoft.com/office/officeart/2005/8/layout/venn1"/>
    <dgm:cxn modelId="{A05B5462-8725-1A4B-B880-B993C95DD05F}" type="presParOf" srcId="{2C5900D0-417C-4BB7-B1BE-BE4810FDADE5}" destId="{6499988E-896D-4756-8F71-DD8B32629EA5}" srcOrd="10" destOrd="0" presId="urn:microsoft.com/office/officeart/2005/8/layout/venn1"/>
    <dgm:cxn modelId="{0AF92279-3DDD-B64E-9C01-7A14CBAAF2E0}" type="presParOf" srcId="{2C5900D0-417C-4BB7-B1BE-BE4810FDADE5}" destId="{F1A2F277-2B2B-4285-8DCE-B3B635612B52}" srcOrd="11" destOrd="0" presId="urn:microsoft.com/office/officeart/2005/8/layout/venn1"/>
    <dgm:cxn modelId="{F4C10635-6B98-3449-AA08-07CA930FFEDE}" type="presParOf" srcId="{2C5900D0-417C-4BB7-B1BE-BE4810FDADE5}" destId="{F8A3C1BF-61CD-4C68-B135-31A63F3EA719}" srcOrd="12" destOrd="0" presId="urn:microsoft.com/office/officeart/2005/8/layout/venn1"/>
    <dgm:cxn modelId="{75659CD9-0CD3-F34F-8331-90E008F95070}" type="presParOf" srcId="{2C5900D0-417C-4BB7-B1BE-BE4810FDADE5}" destId="{55A19244-A55B-4454-87E6-2EE44D9959B7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2D4D7-C1B3-4F44-8F67-B67E23CA1C8D}">
      <dsp:nvSpPr>
        <dsp:cNvPr id="0" name=""/>
        <dsp:cNvSpPr/>
      </dsp:nvSpPr>
      <dsp:spPr>
        <a:xfrm>
          <a:off x="4268853" y="2068943"/>
          <a:ext cx="815113" cy="8151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Responsibility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for self</a:t>
          </a:r>
        </a:p>
      </dsp:txBody>
      <dsp:txXfrm>
        <a:off x="4388224" y="2188314"/>
        <a:ext cx="576371" cy="576371"/>
      </dsp:txXfrm>
    </dsp:sp>
    <dsp:sp modelId="{7533A992-1A33-41CF-8865-04280D3FB432}">
      <dsp:nvSpPr>
        <dsp:cNvPr id="0" name=""/>
        <dsp:cNvSpPr/>
      </dsp:nvSpPr>
      <dsp:spPr>
        <a:xfrm rot="16200000">
          <a:off x="4058654" y="1443165"/>
          <a:ext cx="1235510" cy="16045"/>
        </a:xfrm>
        <a:custGeom>
          <a:avLst/>
          <a:gdLst/>
          <a:ahLst/>
          <a:cxnLst/>
          <a:rect l="0" t="0" r="0" b="0"/>
          <a:pathLst>
            <a:path>
              <a:moveTo>
                <a:pt x="0" y="8022"/>
              </a:moveTo>
              <a:lnTo>
                <a:pt x="1235510" y="80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45522" y="1420300"/>
        <a:ext cx="61775" cy="61775"/>
      </dsp:txXfrm>
    </dsp:sp>
    <dsp:sp modelId="{D4B57A7D-0F32-4A87-B7FE-A8DAC855170C}">
      <dsp:nvSpPr>
        <dsp:cNvPr id="0" name=""/>
        <dsp:cNvSpPr/>
      </dsp:nvSpPr>
      <dsp:spPr>
        <a:xfrm>
          <a:off x="3914409" y="18319"/>
          <a:ext cx="1524000" cy="8151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Homesickness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7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4137594" y="137690"/>
        <a:ext cx="1077630" cy="576371"/>
      </dsp:txXfrm>
    </dsp:sp>
    <dsp:sp modelId="{5B1FBBEE-1A3E-413B-8F81-694444508399}">
      <dsp:nvSpPr>
        <dsp:cNvPr id="0" name=""/>
        <dsp:cNvSpPr/>
      </dsp:nvSpPr>
      <dsp:spPr>
        <a:xfrm rot="18433494">
          <a:off x="4627437" y="1548304"/>
          <a:ext cx="1496104" cy="16045"/>
        </a:xfrm>
        <a:custGeom>
          <a:avLst/>
          <a:gdLst/>
          <a:ahLst/>
          <a:cxnLst/>
          <a:rect l="0" t="0" r="0" b="0"/>
          <a:pathLst>
            <a:path>
              <a:moveTo>
                <a:pt x="0" y="8022"/>
              </a:moveTo>
              <a:lnTo>
                <a:pt x="1496104" y="80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38087" y="1518924"/>
        <a:ext cx="74805" cy="74805"/>
      </dsp:txXfrm>
    </dsp:sp>
    <dsp:sp modelId="{389EE2EB-97F4-4547-A0EE-3B5E4D41755A}">
      <dsp:nvSpPr>
        <dsp:cNvPr id="0" name=""/>
        <dsp:cNvSpPr/>
      </dsp:nvSpPr>
      <dsp:spPr>
        <a:xfrm>
          <a:off x="5667013" y="228597"/>
          <a:ext cx="815113" cy="8151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Finances</a:t>
          </a:r>
        </a:p>
      </dsp:txBody>
      <dsp:txXfrm>
        <a:off x="5786384" y="347968"/>
        <a:ext cx="576371" cy="576371"/>
      </dsp:txXfrm>
    </dsp:sp>
    <dsp:sp modelId="{0C893E67-D6DC-459B-8AE8-27671D2FE175}">
      <dsp:nvSpPr>
        <dsp:cNvPr id="0" name=""/>
        <dsp:cNvSpPr/>
      </dsp:nvSpPr>
      <dsp:spPr>
        <a:xfrm rot="19800000">
          <a:off x="4946600" y="1955821"/>
          <a:ext cx="1235510" cy="16045"/>
        </a:xfrm>
        <a:custGeom>
          <a:avLst/>
          <a:gdLst/>
          <a:ahLst/>
          <a:cxnLst/>
          <a:rect l="0" t="0" r="0" b="0"/>
          <a:pathLst>
            <a:path>
              <a:moveTo>
                <a:pt x="0" y="8022"/>
              </a:moveTo>
              <a:lnTo>
                <a:pt x="1235510" y="80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33468" y="1932956"/>
        <a:ext cx="61775" cy="61775"/>
      </dsp:txXfrm>
    </dsp:sp>
    <dsp:sp modelId="{923FB177-08A1-46ED-8257-031DB5CB00BA}">
      <dsp:nvSpPr>
        <dsp:cNvPr id="0" name=""/>
        <dsp:cNvSpPr/>
      </dsp:nvSpPr>
      <dsp:spPr>
        <a:xfrm>
          <a:off x="6044745" y="1043631"/>
          <a:ext cx="815113" cy="8151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Fear of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Failure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Academically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7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6164116" y="1163002"/>
        <a:ext cx="576371" cy="576371"/>
      </dsp:txXfrm>
    </dsp:sp>
    <dsp:sp modelId="{6FB56C62-3B80-441F-B8EF-EBC7F8229F29}">
      <dsp:nvSpPr>
        <dsp:cNvPr id="0" name=""/>
        <dsp:cNvSpPr/>
      </dsp:nvSpPr>
      <dsp:spPr>
        <a:xfrm>
          <a:off x="5083966" y="2468477"/>
          <a:ext cx="1235510" cy="16045"/>
        </a:xfrm>
        <a:custGeom>
          <a:avLst/>
          <a:gdLst/>
          <a:ahLst/>
          <a:cxnLst/>
          <a:rect l="0" t="0" r="0" b="0"/>
          <a:pathLst>
            <a:path>
              <a:moveTo>
                <a:pt x="0" y="8022"/>
              </a:moveTo>
              <a:lnTo>
                <a:pt x="1235510" y="80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70833" y="2445612"/>
        <a:ext cx="61775" cy="61775"/>
      </dsp:txXfrm>
    </dsp:sp>
    <dsp:sp modelId="{48528820-5EA5-471D-8526-6C7DD2B2BB30}">
      <dsp:nvSpPr>
        <dsp:cNvPr id="0" name=""/>
        <dsp:cNvSpPr/>
      </dsp:nvSpPr>
      <dsp:spPr>
        <a:xfrm>
          <a:off x="6319477" y="2068943"/>
          <a:ext cx="815113" cy="8151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Where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do I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go to for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help</a:t>
          </a:r>
        </a:p>
      </dsp:txBody>
      <dsp:txXfrm>
        <a:off x="6438848" y="2188314"/>
        <a:ext cx="576371" cy="576371"/>
      </dsp:txXfrm>
    </dsp:sp>
    <dsp:sp modelId="{577546AB-3663-470B-9E56-F34A88B5D093}">
      <dsp:nvSpPr>
        <dsp:cNvPr id="0" name=""/>
        <dsp:cNvSpPr/>
      </dsp:nvSpPr>
      <dsp:spPr>
        <a:xfrm rot="1800000">
          <a:off x="4946600" y="2981133"/>
          <a:ext cx="1235510" cy="16045"/>
        </a:xfrm>
        <a:custGeom>
          <a:avLst/>
          <a:gdLst/>
          <a:ahLst/>
          <a:cxnLst/>
          <a:rect l="0" t="0" r="0" b="0"/>
          <a:pathLst>
            <a:path>
              <a:moveTo>
                <a:pt x="0" y="8022"/>
              </a:moveTo>
              <a:lnTo>
                <a:pt x="1235510" y="80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33468" y="2958268"/>
        <a:ext cx="61775" cy="61775"/>
      </dsp:txXfrm>
    </dsp:sp>
    <dsp:sp modelId="{925BC04C-60B8-440E-A8F1-A5A1663ED9B3}">
      <dsp:nvSpPr>
        <dsp:cNvPr id="0" name=""/>
        <dsp:cNvSpPr/>
      </dsp:nvSpPr>
      <dsp:spPr>
        <a:xfrm>
          <a:off x="6044745" y="3094255"/>
          <a:ext cx="815113" cy="8151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Safety</a:t>
          </a:r>
        </a:p>
      </dsp:txBody>
      <dsp:txXfrm>
        <a:off x="6164116" y="3213626"/>
        <a:ext cx="576371" cy="576371"/>
      </dsp:txXfrm>
    </dsp:sp>
    <dsp:sp modelId="{60A813D7-EFC0-425B-A02F-43FCD5279E78}">
      <dsp:nvSpPr>
        <dsp:cNvPr id="0" name=""/>
        <dsp:cNvSpPr/>
      </dsp:nvSpPr>
      <dsp:spPr>
        <a:xfrm rot="3600000">
          <a:off x="4571310" y="3356423"/>
          <a:ext cx="1235510" cy="16045"/>
        </a:xfrm>
        <a:custGeom>
          <a:avLst/>
          <a:gdLst/>
          <a:ahLst/>
          <a:cxnLst/>
          <a:rect l="0" t="0" r="0" b="0"/>
          <a:pathLst>
            <a:path>
              <a:moveTo>
                <a:pt x="0" y="8022"/>
              </a:moveTo>
              <a:lnTo>
                <a:pt x="1235510" y="80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58178" y="3333558"/>
        <a:ext cx="61775" cy="61775"/>
      </dsp:txXfrm>
    </dsp:sp>
    <dsp:sp modelId="{A153E812-7957-4CAB-9107-8C1FB452942B}">
      <dsp:nvSpPr>
        <dsp:cNvPr id="0" name=""/>
        <dsp:cNvSpPr/>
      </dsp:nvSpPr>
      <dsp:spPr>
        <a:xfrm>
          <a:off x="5294165" y="3844835"/>
          <a:ext cx="815113" cy="8151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Health &amp;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Fitness</a:t>
          </a:r>
        </a:p>
      </dsp:txBody>
      <dsp:txXfrm>
        <a:off x="5413536" y="3964206"/>
        <a:ext cx="576371" cy="576371"/>
      </dsp:txXfrm>
    </dsp:sp>
    <dsp:sp modelId="{9F88F5E7-4DA8-4AA9-905D-8ECE49ADC8FB}">
      <dsp:nvSpPr>
        <dsp:cNvPr id="0" name=""/>
        <dsp:cNvSpPr/>
      </dsp:nvSpPr>
      <dsp:spPr>
        <a:xfrm rot="5400000">
          <a:off x="4058654" y="3493789"/>
          <a:ext cx="1235510" cy="16045"/>
        </a:xfrm>
        <a:custGeom>
          <a:avLst/>
          <a:gdLst/>
          <a:ahLst/>
          <a:cxnLst/>
          <a:rect l="0" t="0" r="0" b="0"/>
          <a:pathLst>
            <a:path>
              <a:moveTo>
                <a:pt x="0" y="8022"/>
              </a:moveTo>
              <a:lnTo>
                <a:pt x="1235510" y="80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45522" y="3470924"/>
        <a:ext cx="61775" cy="61775"/>
      </dsp:txXfrm>
    </dsp:sp>
    <dsp:sp modelId="{4A116A77-3E35-41F7-99B2-3FEBDADF4B67}">
      <dsp:nvSpPr>
        <dsp:cNvPr id="0" name=""/>
        <dsp:cNvSpPr/>
      </dsp:nvSpPr>
      <dsp:spPr>
        <a:xfrm>
          <a:off x="4268853" y="4119567"/>
          <a:ext cx="815113" cy="8151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9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Cooking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9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Cleaning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9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Laundry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9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oh my</a:t>
          </a:r>
        </a:p>
      </dsp:txBody>
      <dsp:txXfrm>
        <a:off x="4388224" y="4238938"/>
        <a:ext cx="576371" cy="576371"/>
      </dsp:txXfrm>
    </dsp:sp>
    <dsp:sp modelId="{E9BDA42C-D251-4D12-A6C7-B74B11DFF3D1}">
      <dsp:nvSpPr>
        <dsp:cNvPr id="0" name=""/>
        <dsp:cNvSpPr/>
      </dsp:nvSpPr>
      <dsp:spPr>
        <a:xfrm rot="7200000">
          <a:off x="3545998" y="3356423"/>
          <a:ext cx="1235510" cy="16045"/>
        </a:xfrm>
        <a:custGeom>
          <a:avLst/>
          <a:gdLst/>
          <a:ahLst/>
          <a:cxnLst/>
          <a:rect l="0" t="0" r="0" b="0"/>
          <a:pathLst>
            <a:path>
              <a:moveTo>
                <a:pt x="0" y="8022"/>
              </a:moveTo>
              <a:lnTo>
                <a:pt x="1235510" y="80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132866" y="3333558"/>
        <a:ext cx="61775" cy="61775"/>
      </dsp:txXfrm>
    </dsp:sp>
    <dsp:sp modelId="{08F9B68D-0D72-4194-9FDA-B4BFF92F89E4}">
      <dsp:nvSpPr>
        <dsp:cNvPr id="0" name=""/>
        <dsp:cNvSpPr/>
      </dsp:nvSpPr>
      <dsp:spPr>
        <a:xfrm>
          <a:off x="3243541" y="3844835"/>
          <a:ext cx="815113" cy="8151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Being on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my own</a:t>
          </a:r>
        </a:p>
      </dsp:txBody>
      <dsp:txXfrm>
        <a:off x="3362912" y="3964206"/>
        <a:ext cx="576371" cy="576371"/>
      </dsp:txXfrm>
    </dsp:sp>
    <dsp:sp modelId="{413AC9E1-0658-47E1-9561-930002EA4415}">
      <dsp:nvSpPr>
        <dsp:cNvPr id="0" name=""/>
        <dsp:cNvSpPr/>
      </dsp:nvSpPr>
      <dsp:spPr>
        <a:xfrm rot="9000000">
          <a:off x="3170708" y="2981133"/>
          <a:ext cx="1235510" cy="16045"/>
        </a:xfrm>
        <a:custGeom>
          <a:avLst/>
          <a:gdLst/>
          <a:ahLst/>
          <a:cxnLst/>
          <a:rect l="0" t="0" r="0" b="0"/>
          <a:pathLst>
            <a:path>
              <a:moveTo>
                <a:pt x="0" y="8022"/>
              </a:moveTo>
              <a:lnTo>
                <a:pt x="1235510" y="80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757575" y="2958268"/>
        <a:ext cx="61775" cy="61775"/>
      </dsp:txXfrm>
    </dsp:sp>
    <dsp:sp modelId="{1DAE5DF7-6F99-4342-AB9A-22C70F211055}">
      <dsp:nvSpPr>
        <dsp:cNvPr id="0" name=""/>
        <dsp:cNvSpPr/>
      </dsp:nvSpPr>
      <dsp:spPr>
        <a:xfrm>
          <a:off x="2492961" y="3094255"/>
          <a:ext cx="815113" cy="8151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Getting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Involved</a:t>
          </a:r>
        </a:p>
      </dsp:txBody>
      <dsp:txXfrm>
        <a:off x="2612332" y="3213626"/>
        <a:ext cx="576371" cy="576371"/>
      </dsp:txXfrm>
    </dsp:sp>
    <dsp:sp modelId="{1F262F8A-7F1D-4CA2-872E-28A34585B691}">
      <dsp:nvSpPr>
        <dsp:cNvPr id="0" name=""/>
        <dsp:cNvSpPr/>
      </dsp:nvSpPr>
      <dsp:spPr>
        <a:xfrm rot="10800000">
          <a:off x="3242162" y="2468477"/>
          <a:ext cx="1026691" cy="16045"/>
        </a:xfrm>
        <a:custGeom>
          <a:avLst/>
          <a:gdLst/>
          <a:ahLst/>
          <a:cxnLst/>
          <a:rect l="0" t="0" r="0" b="0"/>
          <a:pathLst>
            <a:path>
              <a:moveTo>
                <a:pt x="0" y="8022"/>
              </a:moveTo>
              <a:lnTo>
                <a:pt x="1026691" y="80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729840" y="2450832"/>
        <a:ext cx="51334" cy="51334"/>
      </dsp:txXfrm>
    </dsp:sp>
    <dsp:sp modelId="{EE7640D7-C383-4AF2-89C4-FE39B3D19EA2}">
      <dsp:nvSpPr>
        <dsp:cNvPr id="0" name=""/>
        <dsp:cNvSpPr/>
      </dsp:nvSpPr>
      <dsp:spPr>
        <a:xfrm>
          <a:off x="2009409" y="2068943"/>
          <a:ext cx="1232752" cy="8151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Roommates</a:t>
          </a:r>
        </a:p>
      </dsp:txBody>
      <dsp:txXfrm>
        <a:off x="2189941" y="2188314"/>
        <a:ext cx="871688" cy="576371"/>
      </dsp:txXfrm>
    </dsp:sp>
    <dsp:sp modelId="{313D9CAD-AC8C-4E30-9DC6-9AEE021618C6}">
      <dsp:nvSpPr>
        <dsp:cNvPr id="0" name=""/>
        <dsp:cNvSpPr/>
      </dsp:nvSpPr>
      <dsp:spPr>
        <a:xfrm rot="12600000">
          <a:off x="3251616" y="1977500"/>
          <a:ext cx="1148793" cy="16045"/>
        </a:xfrm>
        <a:custGeom>
          <a:avLst/>
          <a:gdLst/>
          <a:ahLst/>
          <a:cxnLst/>
          <a:rect l="0" t="0" r="0" b="0"/>
          <a:pathLst>
            <a:path>
              <a:moveTo>
                <a:pt x="0" y="8022"/>
              </a:moveTo>
              <a:lnTo>
                <a:pt x="1148793" y="80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797293" y="1956803"/>
        <a:ext cx="57439" cy="57439"/>
      </dsp:txXfrm>
    </dsp:sp>
    <dsp:sp modelId="{824AACBB-5DDE-4603-A3A1-AB6E4CFF9C11}">
      <dsp:nvSpPr>
        <dsp:cNvPr id="0" name=""/>
        <dsp:cNvSpPr/>
      </dsp:nvSpPr>
      <dsp:spPr>
        <a:xfrm>
          <a:off x="2362200" y="1043631"/>
          <a:ext cx="1076633" cy="8151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Balancing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Time</a:t>
          </a:r>
        </a:p>
      </dsp:txBody>
      <dsp:txXfrm>
        <a:off x="2519869" y="1163002"/>
        <a:ext cx="761295" cy="576371"/>
      </dsp:txXfrm>
    </dsp:sp>
    <dsp:sp modelId="{22AA1BA3-9837-496B-B77C-D8442051A6C5}">
      <dsp:nvSpPr>
        <dsp:cNvPr id="0" name=""/>
        <dsp:cNvSpPr/>
      </dsp:nvSpPr>
      <dsp:spPr>
        <a:xfrm rot="14070195">
          <a:off x="3149523" y="1472104"/>
          <a:ext cx="1632532" cy="16045"/>
        </a:xfrm>
        <a:custGeom>
          <a:avLst/>
          <a:gdLst/>
          <a:ahLst/>
          <a:cxnLst/>
          <a:rect l="0" t="0" r="0" b="0"/>
          <a:pathLst>
            <a:path>
              <a:moveTo>
                <a:pt x="0" y="8022"/>
              </a:moveTo>
              <a:lnTo>
                <a:pt x="1632532" y="80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3924975" y="1439313"/>
        <a:ext cx="81626" cy="81626"/>
      </dsp:txXfrm>
    </dsp:sp>
    <dsp:sp modelId="{606518B8-04B6-4EC6-A52D-25002A6091FE}">
      <dsp:nvSpPr>
        <dsp:cNvPr id="0" name=""/>
        <dsp:cNvSpPr/>
      </dsp:nvSpPr>
      <dsp:spPr>
        <a:xfrm>
          <a:off x="2847611" y="76197"/>
          <a:ext cx="815113" cy="8151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Making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Friends</a:t>
          </a:r>
        </a:p>
      </dsp:txBody>
      <dsp:txXfrm>
        <a:off x="2966982" y="195568"/>
        <a:ext cx="576371" cy="5763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DF6A6E-8FF7-46FB-96A0-494C0D170665}">
      <dsp:nvSpPr>
        <dsp:cNvPr id="0" name=""/>
        <dsp:cNvSpPr/>
      </dsp:nvSpPr>
      <dsp:spPr>
        <a:xfrm>
          <a:off x="2258567" y="1351515"/>
          <a:ext cx="1426464" cy="142663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F6694B2-12A7-4E0B-AB5E-62D98B5E5534}">
      <dsp:nvSpPr>
        <dsp:cNvPr id="0" name=""/>
        <dsp:cNvSpPr/>
      </dsp:nvSpPr>
      <dsp:spPr>
        <a:xfrm>
          <a:off x="2154554" y="238020"/>
          <a:ext cx="1634490" cy="8747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7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Change</a:t>
          </a:r>
        </a:p>
      </dsp:txBody>
      <dsp:txXfrm>
        <a:off x="2154554" y="238020"/>
        <a:ext cx="1634490" cy="874701"/>
      </dsp:txXfrm>
    </dsp:sp>
    <dsp:sp modelId="{581830B4-D408-46F1-B002-A8B367B3F0BD}">
      <dsp:nvSpPr>
        <dsp:cNvPr id="0" name=""/>
        <dsp:cNvSpPr/>
      </dsp:nvSpPr>
      <dsp:spPr>
        <a:xfrm>
          <a:off x="2676997" y="1552697"/>
          <a:ext cx="1426464" cy="142663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D5DCF07-F83F-4F21-B427-307F1E0CCEC4}">
      <dsp:nvSpPr>
        <dsp:cNvPr id="0" name=""/>
        <dsp:cNvSpPr/>
      </dsp:nvSpPr>
      <dsp:spPr>
        <a:xfrm>
          <a:off x="4279392" y="1132567"/>
          <a:ext cx="1545336" cy="83501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17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7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Out of State</a:t>
          </a:r>
        </a:p>
      </dsp:txBody>
      <dsp:txXfrm>
        <a:off x="4279392" y="1132567"/>
        <a:ext cx="1545336" cy="835011"/>
      </dsp:txXfrm>
    </dsp:sp>
    <dsp:sp modelId="{687635C7-C64E-4E44-9537-1081B6893FDA}">
      <dsp:nvSpPr>
        <dsp:cNvPr id="0" name=""/>
        <dsp:cNvSpPr/>
      </dsp:nvSpPr>
      <dsp:spPr>
        <a:xfrm>
          <a:off x="2779821" y="2005355"/>
          <a:ext cx="1426464" cy="142663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272FCAB-FD66-4063-924A-AFE649346B70}">
      <dsp:nvSpPr>
        <dsp:cNvPr id="0" name=""/>
        <dsp:cNvSpPr/>
      </dsp:nvSpPr>
      <dsp:spPr>
        <a:xfrm>
          <a:off x="4427982" y="2293569"/>
          <a:ext cx="1515617" cy="102777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7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Increased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7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Responsibility for Self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17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4427982" y="2293569"/>
        <a:ext cx="1515617" cy="1027774"/>
      </dsp:txXfrm>
    </dsp:sp>
    <dsp:sp modelId="{AE26D5E9-3B50-4034-93EF-6FDA8ECE5DD1}">
      <dsp:nvSpPr>
        <dsp:cNvPr id="0" name=""/>
        <dsp:cNvSpPr/>
      </dsp:nvSpPr>
      <dsp:spPr>
        <a:xfrm>
          <a:off x="2490368" y="2368356"/>
          <a:ext cx="1426464" cy="142663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37074F2-6FBE-4893-827B-BA7E10B74D79}">
      <dsp:nvSpPr>
        <dsp:cNvPr id="0" name=""/>
        <dsp:cNvSpPr/>
      </dsp:nvSpPr>
      <dsp:spPr>
        <a:xfrm>
          <a:off x="3774186" y="3339175"/>
          <a:ext cx="1634490" cy="160440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7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Accessible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7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Transportation</a:t>
          </a:r>
        </a:p>
      </dsp:txBody>
      <dsp:txXfrm>
        <a:off x="3774186" y="3339175"/>
        <a:ext cx="1634490" cy="1604404"/>
      </dsp:txXfrm>
    </dsp:sp>
    <dsp:sp modelId="{5089639F-9656-44F3-9CB7-5F757E97750C}">
      <dsp:nvSpPr>
        <dsp:cNvPr id="0" name=""/>
        <dsp:cNvSpPr/>
      </dsp:nvSpPr>
      <dsp:spPr>
        <a:xfrm>
          <a:off x="2026767" y="2368356"/>
          <a:ext cx="1426464" cy="142663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8401C16-7F78-4BCA-809C-0126CEB24F24}">
      <dsp:nvSpPr>
        <dsp:cNvPr id="0" name=""/>
        <dsp:cNvSpPr/>
      </dsp:nvSpPr>
      <dsp:spPr>
        <a:xfrm>
          <a:off x="534923" y="3671225"/>
          <a:ext cx="1634490" cy="94030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7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Wheelchair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7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Repairs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17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534923" y="3671225"/>
        <a:ext cx="1634490" cy="940304"/>
      </dsp:txXfrm>
    </dsp:sp>
    <dsp:sp modelId="{6499988E-896D-4756-8F71-DD8B32629EA5}">
      <dsp:nvSpPr>
        <dsp:cNvPr id="0" name=""/>
        <dsp:cNvSpPr/>
      </dsp:nvSpPr>
      <dsp:spPr>
        <a:xfrm>
          <a:off x="1737314" y="2005355"/>
          <a:ext cx="1426464" cy="142663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1A2F277-2B2B-4285-8DCE-B3B635612B52}">
      <dsp:nvSpPr>
        <dsp:cNvPr id="0" name=""/>
        <dsp:cNvSpPr/>
      </dsp:nvSpPr>
      <dsp:spPr>
        <a:xfrm>
          <a:off x="0" y="2293569"/>
          <a:ext cx="1515617" cy="102777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7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Personal Care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7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Assistance </a:t>
          </a:r>
        </a:p>
      </dsp:txBody>
      <dsp:txXfrm>
        <a:off x="0" y="2293569"/>
        <a:ext cx="1515617" cy="1027774"/>
      </dsp:txXfrm>
    </dsp:sp>
    <dsp:sp modelId="{F8A3C1BF-61CD-4C68-B135-31A63F3EA719}">
      <dsp:nvSpPr>
        <dsp:cNvPr id="0" name=""/>
        <dsp:cNvSpPr/>
      </dsp:nvSpPr>
      <dsp:spPr>
        <a:xfrm>
          <a:off x="1840138" y="1552697"/>
          <a:ext cx="1426464" cy="142663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5A19244-A55B-4454-87E6-2EE44D9959B7}">
      <dsp:nvSpPr>
        <dsp:cNvPr id="0" name=""/>
        <dsp:cNvSpPr/>
      </dsp:nvSpPr>
      <dsp:spPr>
        <a:xfrm>
          <a:off x="118871" y="1068987"/>
          <a:ext cx="1545336" cy="96217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 Assistive Technology </a:t>
          </a:r>
          <a:endParaRPr lang="en-US" sz="1700" b="1" kern="1200" dirty="0"/>
        </a:p>
      </dsp:txBody>
      <dsp:txXfrm>
        <a:off x="118871" y="1068987"/>
        <a:ext cx="1545336" cy="962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0.26214</cdr:x>
      <cdr:y>0.30189</cdr:y>
    </cdr:from>
    <cdr:to>
      <cdr:x>0.32039</cdr:x>
      <cdr:y>0.37736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71600" y="1219200"/>
          <a:ext cx="304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0.20388</cdr:x>
      <cdr:y>0.24528</cdr:y>
    </cdr:from>
    <cdr:to>
      <cdr:x>0.34951</cdr:x>
      <cdr:y>0.54717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66800" y="990600"/>
          <a:ext cx="762000" cy="1219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 smtClean="0">
              <a:solidFill>
                <a:schemeClr val="bg1"/>
              </a:solidFill>
            </a:rPr>
            <a:t>10%</a:t>
          </a:r>
          <a:endParaRPr lang="en-US" sz="1800" dirty="0">
            <a:solidFill>
              <a:schemeClr val="bg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721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6" tIns="46589" rIns="93176" bIns="46589" numCol="1" anchor="t" anchorCtr="0" compatLnSpc="1">
            <a:prstTxWarp prst="textNoShape">
              <a:avLst/>
            </a:prstTxWarp>
          </a:bodyPr>
          <a:lstStyle>
            <a:lvl1pPr defTabSz="930999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1619" y="0"/>
            <a:ext cx="303721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6" tIns="46589" rIns="93176" bIns="46589" numCol="1" anchor="t" anchorCtr="0" compatLnSpc="1">
            <a:prstTxWarp prst="textNoShape">
              <a:avLst/>
            </a:prstTxWarp>
          </a:bodyPr>
          <a:lstStyle>
            <a:lvl1pPr algn="r" defTabSz="930999">
              <a:defRPr sz="1200"/>
            </a:lvl1pPr>
          </a:lstStyle>
          <a:p>
            <a:fld id="{C6398389-6132-492E-B97E-5C5387613E4E}" type="datetimeFigureOut">
              <a:rPr lang="en-US"/>
              <a:pPr/>
              <a:t>10/23/15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30015"/>
            <a:ext cx="303721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6" tIns="46589" rIns="93176" bIns="46589" numCol="1" anchor="b" anchorCtr="0" compatLnSpc="1">
            <a:prstTxWarp prst="textNoShape">
              <a:avLst/>
            </a:prstTxWarp>
          </a:bodyPr>
          <a:lstStyle>
            <a:lvl1pPr defTabSz="930999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1619" y="8830015"/>
            <a:ext cx="303721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6" tIns="46589" rIns="93176" bIns="46589" numCol="1" anchor="b" anchorCtr="0" compatLnSpc="1">
            <a:prstTxWarp prst="textNoShape">
              <a:avLst/>
            </a:prstTxWarp>
          </a:bodyPr>
          <a:lstStyle>
            <a:lvl1pPr algn="r" defTabSz="930999">
              <a:defRPr sz="1200"/>
            </a:lvl1pPr>
          </a:lstStyle>
          <a:p>
            <a:fld id="{BC9EA86D-2703-4E96-9D56-F511AED5FC0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850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54351-A798-4A98-A350-D61F58AAC0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9BF6E-DC45-49F5-9141-A583773D7E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1688" y="381000"/>
            <a:ext cx="1509712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22549" y="381000"/>
            <a:ext cx="4376739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F097F-CFD3-4F71-AE06-E26EA34C2E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2549" y="381000"/>
            <a:ext cx="5835651" cy="9413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36837" y="1981200"/>
            <a:ext cx="6024563" cy="41148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2442C-BFC3-425E-81EE-07C9404344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2549" y="381000"/>
            <a:ext cx="5835651" cy="9413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36841" y="1981200"/>
            <a:ext cx="293528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724525" y="1981200"/>
            <a:ext cx="2936875" cy="41148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64274-6A33-4998-90A1-B772EE80C1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2549" y="381000"/>
            <a:ext cx="5835651" cy="9413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2636841" y="1981200"/>
            <a:ext cx="2935287" cy="41148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24525" y="1981200"/>
            <a:ext cx="29368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D9F04-1B5B-4CBD-9C80-9DECB40C37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2549" y="381000"/>
            <a:ext cx="5835651" cy="9413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636837" y="1981200"/>
            <a:ext cx="6024563" cy="41148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SmartArt graphic</a:t>
            </a:r>
            <a:endParaRPr lang="en-US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BD14C-5BF2-4EA4-A71D-36DF2EE519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2549" y="381000"/>
            <a:ext cx="5835651" cy="9413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636837" y="1981200"/>
            <a:ext cx="6024563" cy="41148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78161-51AE-4BE0-9BDF-E15BA85D28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2549" y="381000"/>
            <a:ext cx="5835651" cy="9413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36841" y="1981200"/>
            <a:ext cx="293528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724525" y="1981200"/>
            <a:ext cx="2936875" cy="41148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clip art</a:t>
            </a:r>
            <a:endParaRPr lang="en-US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08B9C-E008-48B6-9508-02D447CD71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2549" y="381000"/>
            <a:ext cx="5835651" cy="9413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636841" y="1981200"/>
            <a:ext cx="2935287" cy="41148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clip art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24525" y="1981200"/>
            <a:ext cx="29368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4E7AE-55C9-456A-82F4-3902E6ECDE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056C1-1B12-49A7-A233-CF71A29556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1C2C1-3934-4150-999F-BB29C57D5F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6841" y="1981200"/>
            <a:ext cx="29352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4525" y="1981200"/>
            <a:ext cx="29368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13BB6-2251-40D7-83E0-A30D879849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F113B-74A4-4AF2-8AA8-9E9A9B4807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D8B84-FE63-416D-BA67-5860EA7F9C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5F4F2-3AF8-4D95-BAB7-D312343F5F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9C407-B3CE-4997-9E4E-FF00306E08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E79BA-B53F-4F52-B7B1-F8727CDB2B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752600" y="0"/>
            <a:ext cx="7391400" cy="15351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0C43A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22550" y="381000"/>
            <a:ext cx="583565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6838" y="1981200"/>
            <a:ext cx="60245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36838" y="6248400"/>
            <a:ext cx="3382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24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7E6D438F-4C35-4F25-A979-92C079B789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676400"/>
            <a:ext cx="1952625" cy="5181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642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32776" name="Picture 20" descr="K:\PR\Donna\LOGOS, regular\Biplane-2c-thk.tif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96838" y="420688"/>
            <a:ext cx="185578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77" r:id="rId3"/>
    <p:sldLayoutId id="2147483676" r:id="rId4"/>
    <p:sldLayoutId id="2147483675" r:id="rId5"/>
    <p:sldLayoutId id="2147483674" r:id="rId6"/>
    <p:sldLayoutId id="2147483673" r:id="rId7"/>
    <p:sldLayoutId id="2147483672" r:id="rId8"/>
    <p:sldLayoutId id="2147483671" r:id="rId9"/>
    <p:sldLayoutId id="2147483670" r:id="rId10"/>
    <p:sldLayoutId id="2147483669" r:id="rId11"/>
    <p:sldLayoutId id="2147483668" r:id="rId12"/>
    <p:sldLayoutId id="2147483667" r:id="rId13"/>
    <p:sldLayoutId id="2147483666" r:id="rId14"/>
    <p:sldLayoutId id="2147483665" r:id="rId15"/>
    <p:sldLayoutId id="2147483664" r:id="rId16"/>
    <p:sldLayoutId id="2147483663" r:id="rId17"/>
    <p:sldLayoutId id="2147483662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mp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5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2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-457200"/>
            <a:ext cx="7239000" cy="37338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“Start to Finish -</a:t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Providing Support &amp; Resources for Students with Severe Physical Disabilities”</a:t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905000" y="5943600"/>
            <a:ext cx="723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00" b="1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OH AHEAD Conference</a:t>
            </a:r>
            <a:endParaRPr lang="en-US" sz="1200" b="1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en-US" sz="1200" b="1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October 23, 2015</a:t>
            </a:r>
            <a:endParaRPr lang="en-US" sz="1200" b="1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en-US" sz="1200" b="1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Wright State University  -  Dayton, OH</a:t>
            </a:r>
            <a:endParaRPr lang="en-US" sz="1200" b="1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endParaRPr lang="en-US" sz="1200" b="1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Content Placeholder 3" descr="amanda_fox_outs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971800" y="2667000"/>
            <a:ext cx="499513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680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162800" cy="868362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Core Competencies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771901" y="1524000"/>
            <a:ext cx="3581399" cy="2667000"/>
            <a:chOff x="3429000" y="0"/>
            <a:chExt cx="2743200" cy="27432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Isosceles Triangle 14"/>
            <p:cNvSpPr/>
            <p:nvPr/>
          </p:nvSpPr>
          <p:spPr>
            <a:xfrm>
              <a:off x="3429000" y="0"/>
              <a:ext cx="2743200" cy="2743200"/>
            </a:xfrm>
            <a:prstGeom prst="triangle">
              <a:avLst/>
            </a:prstGeom>
            <a:solidFill>
              <a:srgbClr val="7030A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Isosceles Triangle 4"/>
            <p:cNvSpPr/>
            <p:nvPr/>
          </p:nvSpPr>
          <p:spPr>
            <a:xfrm>
              <a:off x="4114800" y="940526"/>
              <a:ext cx="1371600" cy="180267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spcCol="1270" anchor="ctr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Self </a:t>
              </a:r>
            </a:p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Advocacy</a:t>
              </a:r>
              <a:endPara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981200" y="4191000"/>
            <a:ext cx="3581399" cy="2667000"/>
            <a:chOff x="2057399" y="2743200"/>
            <a:chExt cx="2743200" cy="27432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Isosceles Triangle 12"/>
            <p:cNvSpPr/>
            <p:nvPr/>
          </p:nvSpPr>
          <p:spPr>
            <a:xfrm>
              <a:off x="2057399" y="2743200"/>
              <a:ext cx="2743200" cy="2743200"/>
            </a:xfrm>
            <a:prstGeom prst="triangle">
              <a:avLst/>
            </a:prstGeom>
            <a:solidFill>
              <a:srgbClr val="92D05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1714279"/>
                <a:satOff val="3916"/>
                <a:lumOff val="-1085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Isosceles Triangle 6"/>
            <p:cNvSpPr/>
            <p:nvPr/>
          </p:nvSpPr>
          <p:spPr>
            <a:xfrm>
              <a:off x="2684833" y="3918857"/>
              <a:ext cx="1473741" cy="14891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83820" rIns="83820" bIns="8382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Self Determination</a:t>
              </a:r>
              <a:endPara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771901" y="4191000"/>
            <a:ext cx="3581399" cy="2667000"/>
            <a:chOff x="3429000" y="2743200"/>
            <a:chExt cx="2743200" cy="27432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Isosceles Triangle 10"/>
            <p:cNvSpPr/>
            <p:nvPr/>
          </p:nvSpPr>
          <p:spPr>
            <a:xfrm rot="10800000">
              <a:off x="3429000" y="2743200"/>
              <a:ext cx="2743200" cy="2743200"/>
            </a:xfrm>
            <a:prstGeom prst="triangl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3428557"/>
                <a:satOff val="7832"/>
                <a:lumOff val="-21699"/>
                <a:alphaOff val="0"/>
              </a:schemeClr>
            </a:fillRef>
            <a:effectRef idx="2">
              <a:schemeClr val="accent5">
                <a:hueOff val="3428557"/>
                <a:satOff val="7832"/>
                <a:lumOff val="-2169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Isosceles Triangle 8"/>
            <p:cNvSpPr/>
            <p:nvPr/>
          </p:nvSpPr>
          <p:spPr>
            <a:xfrm>
              <a:off x="3657600" y="2939143"/>
              <a:ext cx="2362200" cy="13716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83820" rIns="83820" bIns="8382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Self  Awareness</a:t>
              </a:r>
              <a:endPara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62600" y="4191000"/>
            <a:ext cx="3581399" cy="2667000"/>
            <a:chOff x="4800600" y="2743200"/>
            <a:chExt cx="2743200" cy="27432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Isosceles Triangle 8"/>
            <p:cNvSpPr/>
            <p:nvPr/>
          </p:nvSpPr>
          <p:spPr>
            <a:xfrm>
              <a:off x="4800600" y="2743200"/>
              <a:ext cx="2743200" cy="2743200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5142836"/>
                <a:satOff val="11748"/>
                <a:lumOff val="-325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Isosceles Triangle 10"/>
            <p:cNvSpPr/>
            <p:nvPr/>
          </p:nvSpPr>
          <p:spPr>
            <a:xfrm>
              <a:off x="5486400" y="4075611"/>
              <a:ext cx="1371600" cy="13716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83820" rIns="83820" bIns="8382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Independent Living Skills</a:t>
              </a:r>
              <a:endPara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39329">
            <a:off x="1054175" y="3581699"/>
            <a:ext cx="4817556" cy="7366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8" y="1746884"/>
            <a:ext cx="2676376" cy="2115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1524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Individual Development </a:t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Theory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2514600" y="1981200"/>
            <a:ext cx="6400800" cy="487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 </a:t>
            </a:r>
            <a:r>
              <a:rPr lang="en-US" sz="3000" b="0" dirty="0" smtClean="0">
                <a:latin typeface="Times New Roman" pitchFamily="18" charset="0"/>
              </a:rPr>
              <a:t>Theory of involvement contends; the amount of energy- both physical and psychological- that students expend at their institution affects  their development during college</a:t>
            </a:r>
            <a:r>
              <a:rPr lang="en-US" sz="3000" dirty="0" smtClean="0">
                <a:latin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endParaRPr lang="en-US" sz="3000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3000" b="0" i="1" dirty="0" smtClean="0">
                <a:latin typeface="Times New Roman" pitchFamily="18" charset="0"/>
              </a:rPr>
              <a:t>Astin, 1996; Kuh, Douglas, Lund, </a:t>
            </a:r>
          </a:p>
          <a:p>
            <a:pPr eaLnBrk="1" hangingPunct="1">
              <a:buFontTx/>
              <a:buNone/>
            </a:pPr>
            <a:r>
              <a:rPr lang="en-US" sz="3000" b="0" i="1" dirty="0" smtClean="0">
                <a:latin typeface="Times New Roman" pitchFamily="18" charset="0"/>
              </a:rPr>
              <a:t>Ramin-Gyurmek,1994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2057400" cy="274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does it work</a:t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WSU?</a:t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600200"/>
            <a:ext cx="5765800" cy="5029200"/>
          </a:xfrm>
        </p:spPr>
        <p:txBody>
          <a:bodyPr/>
          <a:lstStyle/>
          <a:p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Campus </a:t>
            </a:r>
          </a:p>
          <a:p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Culture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Commitment</a:t>
            </a:r>
          </a:p>
          <a:p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</a:t>
            </a:r>
          </a:p>
          <a:p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</a:p>
          <a:p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419600"/>
            <a:ext cx="525780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4419600"/>
            <a:ext cx="525780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76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49250"/>
            <a:ext cx="5835651" cy="1098550"/>
          </a:xfrm>
        </p:spPr>
        <p:txBody>
          <a:bodyPr/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a Welcoming  Campus Culture for SWSPD </a:t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2549" y="1447800"/>
            <a:ext cx="6521451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Universal design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nderground tunnels connecting academic buildings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levators with lower control panels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estrooms without doors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lectric door openers on building main entrances and offices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Adjustable height tables in classrooms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otal electric door openers available in campus housing (fee based)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mple disability parking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Accessible campus shuttles &amp; paratransit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Unique services &amp; programs: Adapted Recreation, Wingerd Service Dog Park, PA,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2743200" cy="217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2226425"/>
            <a:ext cx="2365375" cy="157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63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br>
              <a:rPr lang="en-US" dirty="0" smtClean="0"/>
            </a:br>
            <a:r>
              <a:rPr lang="en-US" dirty="0" smtClean="0"/>
              <a:t>using an elevator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2647950" y="5181600"/>
            <a:ext cx="6024562" cy="1676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environment where SWSPD are able to open</a:t>
            </a:r>
          </a:p>
          <a:p>
            <a:pPr marL="0" indent="0" algn="ctr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use the elevator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independently without assistance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we thinking proactively or reactively?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616869"/>
            <a:ext cx="1843088" cy="3276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1616869"/>
            <a:ext cx="1843088" cy="327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00" y="1616869"/>
            <a:ext cx="1843088" cy="3276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610518"/>
            <a:ext cx="1843088" cy="327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5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 with other Campus Resources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73554" y="1524000"/>
            <a:ext cx="593704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Campus Housing (RLH)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Support Services (SSS)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Activities (SA)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Campus Recreation (CREC)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Career Services (CS)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Success Center (SSC)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Services (SHS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Counseling &amp; Wellness Center (CWS)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Standards and Student Conduct (CSSC)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Campus Police (WSU PD)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05000"/>
            <a:ext cx="2673554" cy="211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11" y="4474993"/>
            <a:ext cx="2248690" cy="179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95800"/>
            <a:ext cx="2248690" cy="179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62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 role?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4572001" cy="5257800"/>
          </a:xfrm>
          <a:solidFill>
            <a:srgbClr val="FFFF99"/>
          </a:solidFill>
        </p:spPr>
        <p:txBody>
          <a:bodyPr/>
          <a:lstStyle/>
          <a:p>
            <a:r>
              <a:rPr lang="en-US" sz="1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College selection and options</a:t>
            </a:r>
          </a:p>
          <a:p>
            <a:r>
              <a:rPr lang="en-US" sz="1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 differences between high school and college</a:t>
            </a:r>
          </a:p>
          <a:p>
            <a:r>
              <a:rPr lang="en-US" sz="1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 college readiness</a:t>
            </a:r>
          </a:p>
          <a:p>
            <a:r>
              <a:rPr lang="en-US" sz="1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 importance of self advocacy and self determination</a:t>
            </a:r>
          </a:p>
          <a:p>
            <a:r>
              <a:rPr lang="en-US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 advance preparation </a:t>
            </a:r>
            <a:r>
              <a:rPr lang="en-US" sz="1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successful transition &amp; college </a:t>
            </a:r>
            <a:r>
              <a:rPr lang="en-US" sz="1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</a:p>
          <a:p>
            <a:r>
              <a:rPr lang="en-US" sz="1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 follow </a:t>
            </a:r>
            <a:r>
              <a:rPr lang="en-US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along support </a:t>
            </a:r>
            <a:r>
              <a:rPr lang="en-US" sz="1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 </a:t>
            </a:r>
            <a:r>
              <a:rPr lang="en-US" sz="1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DSS</a:t>
            </a:r>
          </a:p>
          <a:p>
            <a:r>
              <a:rPr lang="en-US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 about campus supports </a:t>
            </a:r>
            <a:r>
              <a:rPr lang="en-US" sz="1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resources available</a:t>
            </a:r>
          </a:p>
          <a:p>
            <a:r>
              <a:rPr lang="en-US" sz="1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recommendations and referrals off campus resources</a:t>
            </a:r>
          </a:p>
          <a:p>
            <a:r>
              <a:rPr lang="en-US" sz="1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Providing reasonable accommodations</a:t>
            </a:r>
          </a:p>
          <a:p>
            <a:endParaRPr lang="en-US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1" y="1600200"/>
            <a:ext cx="3733799" cy="52578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endPara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Guarantee student success</a:t>
            </a:r>
          </a:p>
          <a:p>
            <a:r>
              <a:rPr lang="en-US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a false level of </a:t>
            </a:r>
            <a:r>
              <a:rPr lang="en-US" sz="1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confidence</a:t>
            </a:r>
          </a:p>
          <a:p>
            <a:r>
              <a:rPr lang="en-US" sz="1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 personal transportation services</a:t>
            </a:r>
          </a:p>
          <a:p>
            <a:r>
              <a:rPr lang="en-US" sz="1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 personal assistive technology</a:t>
            </a:r>
          </a:p>
          <a:p>
            <a:r>
              <a:rPr lang="en-US" sz="1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 personal care support services</a:t>
            </a:r>
          </a:p>
          <a:p>
            <a:r>
              <a:rPr lang="en-US" sz="1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Assume responsibility for solving all problems</a:t>
            </a:r>
          </a:p>
          <a:p>
            <a:pPr marL="0" indent="0">
              <a:buNone/>
            </a:pPr>
            <a:endParaRPr lang="en-US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9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around experiences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 Darkow at Wright State &amp; Miami University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content-iad3-1.xx.fbcdn.net/hphotos-xtp1/v/t1.0-9/12118660_182622648741723_3983360059080390859_n.jpg?oh=52c89d2606c59b254ad749ba1f6dce34&amp;oe=56CD53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2112433"/>
            <a:ext cx="3184525" cy="424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ontent-iad3-1.xx.fbcdn.net/hphotos-xta1/v/t1.0-9/11139389_10153208943528926_651890894173661777_n.jpg?oh=ed5cb4c955c079be53af2115ac585fce&amp;oe=568B6D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14600"/>
            <a:ext cx="3204016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83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 txBox="1">
            <a:spLocks/>
          </p:cNvSpPr>
          <p:nvPr/>
        </p:nvSpPr>
        <p:spPr bwMode="auto">
          <a:xfrm>
            <a:off x="1219200" y="2286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Action Steps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371600" y="17526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  <a:defRPr/>
            </a:pP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3200400" y="1752600"/>
            <a:ext cx="5943600" cy="5105400"/>
          </a:xfrm>
        </p:spPr>
        <p:txBody>
          <a:bodyPr/>
          <a:lstStyle/>
          <a:p>
            <a:pPr eaLnBrk="1" hangingPunct="1"/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Who are the students on your campus and the prospective students?</a:t>
            </a:r>
          </a:p>
          <a:p>
            <a:pPr eaLnBrk="1" hangingPunct="1"/>
            <a:endParaRPr lang="en-US" sz="2400" b="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What are their needs?</a:t>
            </a:r>
          </a:p>
          <a:p>
            <a:pPr eaLnBrk="1" hangingPunct="1"/>
            <a:endParaRPr lang="en-US" sz="2400" b="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Start small</a:t>
            </a:r>
          </a:p>
          <a:p>
            <a:pPr eaLnBrk="1" hangingPunct="1"/>
            <a:endParaRPr lang="en-US" sz="2400" b="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Don’t be afraid to make mistakes</a:t>
            </a:r>
          </a:p>
          <a:p>
            <a:pPr eaLnBrk="1" hangingPunct="1"/>
            <a:endParaRPr lang="en-US" sz="2400" b="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Remember - it’s </a:t>
            </a:r>
            <a:r>
              <a:rPr lang="en-US" sz="2400" b="0" u="sng" dirty="0" smtClean="0"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about </a:t>
            </a:r>
            <a:r>
              <a:rPr lang="en-US" sz="2400" b="0" u="sng" dirty="0" smtClean="0">
                <a:latin typeface="Times New Roman" pitchFamily="18" charset="0"/>
                <a:cs typeface="Times New Roman" pitchFamily="18" charset="0"/>
              </a:rPr>
              <a:t>the students</a:t>
            </a:r>
          </a:p>
          <a:p>
            <a:pPr eaLnBrk="1" hangingPunct="1">
              <a:buFontTx/>
              <a:buNone/>
            </a:pPr>
            <a:endParaRPr lang="en-US" sz="4000" dirty="0" smtClean="0"/>
          </a:p>
        </p:txBody>
      </p:sp>
      <p:pic>
        <p:nvPicPr>
          <p:cNvPr id="49154" name="Picture 2" descr="G:\Cafeter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19614"/>
            <a:ext cx="2642658" cy="1981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155" name="Picture 3" descr="G:\Jens ro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954610"/>
            <a:ext cx="2642658" cy="1981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2622550" y="152400"/>
            <a:ext cx="583565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Next Steps</a:t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3200400" y="1600200"/>
            <a:ext cx="5943600" cy="5029200"/>
          </a:xfrm>
        </p:spPr>
        <p:txBody>
          <a:bodyPr/>
          <a:lstStyle/>
          <a:p>
            <a:pPr eaLnBrk="1" hangingPunct="1"/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Expanding Adapted Rec &amp; Athletic opportunities</a:t>
            </a:r>
          </a:p>
          <a:p>
            <a:pPr eaLnBrk="1" hangingPunct="1"/>
            <a:endParaRPr lang="en-US" sz="1000" b="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Encouraging SWSPD to become involved in student organizations, SG, RCA, Advisory boards, and student employment </a:t>
            </a:r>
          </a:p>
          <a:p>
            <a:pPr eaLnBrk="1" hangingPunct="1"/>
            <a:endParaRPr lang="en-US" sz="1000" b="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Increasing scholarships for incoming SWSPD</a:t>
            </a:r>
          </a:p>
          <a:p>
            <a:pPr eaLnBrk="1" hangingPunct="1"/>
            <a:endParaRPr lang="en-US" sz="1000" b="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Increasing study abroad opportunities</a:t>
            </a:r>
          </a:p>
          <a:p>
            <a:pPr eaLnBrk="1" hangingPunct="1"/>
            <a:endParaRPr lang="en-US" sz="1000" b="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Streamlining challenges with Medicaid Waiver programs for out of state SWSPD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en-US" sz="4000" dirty="0" smtClean="0"/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970774"/>
            <a:ext cx="2749550" cy="182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1" y="4419600"/>
            <a:ext cx="280227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981200" y="230188"/>
            <a:ext cx="7162800" cy="1330325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Presentation Team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43400" y="1600200"/>
            <a:ext cx="4343401" cy="200054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Jean Denney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Assistant Director for Physical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Support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Office of Disability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Services</a:t>
            </a:r>
          </a:p>
          <a:p>
            <a:pPr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Wright State University</a:t>
            </a:r>
          </a:p>
          <a:p>
            <a:pPr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Jean.Denney@wright.edu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937-775-5686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43400" y="3200400"/>
            <a:ext cx="4648200" cy="304698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Dan Darkow</a:t>
            </a:r>
          </a:p>
          <a:p>
            <a:pPr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Assistant Resident Director</a:t>
            </a:r>
          </a:p>
          <a:p>
            <a:pPr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Candidate, M.S.</a:t>
            </a:r>
          </a:p>
          <a:p>
            <a:pPr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Student Affairs in Higher Education</a:t>
            </a:r>
          </a:p>
          <a:p>
            <a:pPr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Miami University</a:t>
            </a:r>
          </a:p>
          <a:p>
            <a:pPr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darkowdc@miamioh.edu</a:t>
            </a:r>
          </a:p>
          <a:p>
            <a:pPr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513-529-5338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048" y="1724174"/>
            <a:ext cx="1252379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047" y="4267200"/>
            <a:ext cx="1252379" cy="187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84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7086600" cy="12192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Questions, comments, discussion...</a:t>
            </a:r>
          </a:p>
        </p:txBody>
      </p:sp>
      <p:sp>
        <p:nvSpPr>
          <p:cNvPr id="61442" name="TextBox 2"/>
          <p:cNvSpPr txBox="1">
            <a:spLocks noChangeArrowheads="1"/>
          </p:cNvSpPr>
          <p:nvPr/>
        </p:nvSpPr>
        <p:spPr bwMode="auto">
          <a:xfrm>
            <a:off x="3276600" y="2133600"/>
            <a:ext cx="4648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Thank 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you for</a:t>
            </a:r>
          </a:p>
          <a:p>
            <a:pPr algn="ctr"/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ttending!</a:t>
            </a:r>
            <a:endParaRPr lang="en-US" sz="3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146" y="4223051"/>
            <a:ext cx="3044050" cy="172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4219576"/>
            <a:ext cx="2657475" cy="1724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are you here?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Please tell us a little about yourself</a:t>
            </a:r>
          </a:p>
          <a:p>
            <a:pPr marL="0" indent="0" algn="ctr">
              <a:buNone/>
            </a:pP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Briefly share your name</a:t>
            </a:r>
          </a:p>
          <a:p>
            <a:pPr marL="0" indent="0" algn="ctr">
              <a:buNone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 you are from </a:t>
            </a:r>
          </a:p>
          <a:p>
            <a:pPr marL="0" indent="0" algn="ctr">
              <a:buNone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 you wanted to attend this session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40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629400" cy="1330325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Learning outcomes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 flipH="1">
            <a:off x="3200400" y="1564243"/>
            <a:ext cx="57912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Be able to recognize 3 additional challenges SWSPD face in higher education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Identify core competencies SWSPD need to manage to be successful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Be able to articulate what is and is not your role in assisting a SWSPD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Evaluate an area on your campus that would be difficult for a SWSPD and think about possible changes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2286000"/>
            <a:ext cx="2514599" cy="1866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4418439"/>
            <a:ext cx="2514599" cy="20035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22550" y="152400"/>
            <a:ext cx="5835650" cy="1169988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Students with Severe Physical Disabilities (SWSPD)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0" y="1600200"/>
            <a:ext cx="6096000" cy="5257800"/>
          </a:xfrm>
        </p:spPr>
        <p:txBody>
          <a:bodyPr/>
          <a:lstStyle/>
          <a:p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isabilities including - CP, SB, MD, SMA, MS, Paraplegia, Quadriplegia, etc.</a:t>
            </a:r>
          </a:p>
          <a:p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use manual, power wheelchair, scooter, mobility aid or communication device</a:t>
            </a:r>
          </a:p>
          <a:p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require personal care assistance</a:t>
            </a:r>
          </a:p>
          <a:p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Campus Access needs – disability parking, wc accessible shuttle, paratransit, door openers, elevator buttons, cafeteria assistance, </a:t>
            </a:r>
          </a:p>
          <a:p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Campus Housing needs – single room, wheelchair accessible room, roll in shower, private restroom, electric door opener, hospital bed, Hoyer lift, etc.</a:t>
            </a:r>
          </a:p>
          <a:p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4" y="4227813"/>
            <a:ext cx="3182186" cy="2313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73" y="1600200"/>
            <a:ext cx="3432345" cy="27251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2550" y="381000"/>
            <a:ext cx="6292850" cy="941388"/>
          </a:xfrm>
        </p:spPr>
        <p:txBody>
          <a:bodyPr/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with Disabilities at Wright State University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677546"/>
              </p:ext>
            </p:extLst>
          </p:nvPr>
        </p:nvGraphicFramePr>
        <p:xfrm>
          <a:off x="3429000" y="2133600"/>
          <a:ext cx="52324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57" y="2209800"/>
            <a:ext cx="26193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4419601"/>
            <a:ext cx="315466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96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Rectangle 13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6781800" cy="1417638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Times New Roman" pitchFamily="18" charset="0"/>
              </a:rPr>
              <a:t>Transition to College</a:t>
            </a:r>
            <a:r>
              <a:rPr lang="en-US" sz="4800" b="1" dirty="0" smtClean="0">
                <a:latin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</a:rPr>
              <a:t>Common Challenges &amp; Fears of  FY Students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81058933"/>
              </p:ext>
            </p:extLst>
          </p:nvPr>
        </p:nvGraphicFramePr>
        <p:xfrm>
          <a:off x="762000" y="1676400"/>
          <a:ext cx="9144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Rectangle 1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7010400" cy="941388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Times New Roman" pitchFamily="18" charset="0"/>
              </a:rPr>
              <a:t>   Additional Challenges</a:t>
            </a:r>
            <a:br>
              <a:rPr lang="en-US" b="1" dirty="0" smtClean="0">
                <a:latin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</a:rPr>
              <a:t>of FY SWSPD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2287948"/>
              </p:ext>
            </p:extLst>
          </p:nvPr>
        </p:nvGraphicFramePr>
        <p:xfrm>
          <a:off x="3200400" y="1676400"/>
          <a:ext cx="5943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413" y="2057400"/>
            <a:ext cx="2414743" cy="1752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" y="4267200"/>
            <a:ext cx="2747963" cy="21983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57800" y="6280904"/>
            <a:ext cx="1900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Medical needs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Educationally Based Philosophy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2438400" y="1676400"/>
            <a:ext cx="6705600" cy="51816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000" b="0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2000" b="0" dirty="0" smtClean="0">
                <a:latin typeface="Times New Roman" pitchFamily="18" charset="0"/>
              </a:rPr>
              <a:t>At Wright State we strive to </a:t>
            </a:r>
            <a:r>
              <a:rPr lang="en-US" sz="2000" b="0" dirty="0">
                <a:latin typeface="Times New Roman" pitchFamily="18" charset="0"/>
              </a:rPr>
              <a:t>create an authentic, inclusive living-learning experience that builds career skills, academic achievement, personal responsibility, interpersonal competence, and a promising future for young adults with </a:t>
            </a:r>
            <a:r>
              <a:rPr lang="en-US" sz="2000" b="0" dirty="0" smtClean="0">
                <a:latin typeface="Times New Roman" pitchFamily="18" charset="0"/>
              </a:rPr>
              <a:t>disabilities. </a:t>
            </a:r>
            <a:endParaRPr lang="en-US" sz="2000" b="0" dirty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sz="2000" b="0" dirty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2000" b="0" dirty="0" smtClean="0">
                <a:latin typeface="Times New Roman" pitchFamily="18" charset="0"/>
              </a:rPr>
              <a:t>The Wright State philosophy </a:t>
            </a:r>
            <a:r>
              <a:rPr lang="en-US" sz="2000" b="0" dirty="0">
                <a:latin typeface="Times New Roman" pitchFamily="18" charset="0"/>
              </a:rPr>
              <a:t>and educational approach focuses on fostering independence while helping students learn to make positive life choices. Self-determination for each student can be achieved </a:t>
            </a:r>
            <a:r>
              <a:rPr lang="en-US" sz="2000" b="0" dirty="0" smtClean="0">
                <a:latin typeface="Times New Roman" pitchFamily="18" charset="0"/>
              </a:rPr>
              <a:t>through courses, programs, and support services that teach the </a:t>
            </a:r>
            <a:r>
              <a:rPr lang="en-US" sz="2000" b="0" dirty="0">
                <a:latin typeface="Times New Roman" pitchFamily="18" charset="0"/>
              </a:rPr>
              <a:t>development of problem solving skills, independent and interdependent learning, self-awareness, self-advocacy, and leadership </a:t>
            </a:r>
            <a:r>
              <a:rPr lang="en-US" sz="2000" b="0" dirty="0" smtClean="0">
                <a:latin typeface="Times New Roman" pitchFamily="18" charset="0"/>
              </a:rPr>
              <a:t>opportunities.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00" y="2011168"/>
            <a:ext cx="1755800" cy="2627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su_temp1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4562</TotalTime>
  <Words>794</Words>
  <Application>Microsoft Macintosh PowerPoint</Application>
  <PresentationFormat>On-screen Show (4:3)</PresentationFormat>
  <Paragraphs>186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 Black</vt:lpstr>
      <vt:lpstr>Times New Roman</vt:lpstr>
      <vt:lpstr>Arial</vt:lpstr>
      <vt:lpstr>wsu_temp1</vt:lpstr>
      <vt:lpstr>“Start to Finish - Providing Support &amp; Resources for Students with Severe Physical Disabilities”   </vt:lpstr>
      <vt:lpstr>Presentation Team</vt:lpstr>
      <vt:lpstr>Why are you here?</vt:lpstr>
      <vt:lpstr>Learning outcomes</vt:lpstr>
      <vt:lpstr>Students with Severe Physical Disabilities (SWSPD)</vt:lpstr>
      <vt:lpstr>Students with Disabilities at Wright State University </vt:lpstr>
      <vt:lpstr>Transition to College Common Challenges &amp; Fears of  FY Students</vt:lpstr>
      <vt:lpstr>   Additional Challenges  of FY SWSPD</vt:lpstr>
      <vt:lpstr>Educationally Based Philosophy</vt:lpstr>
      <vt:lpstr>Core Competencies</vt:lpstr>
      <vt:lpstr>Individual Development  Theory</vt:lpstr>
      <vt:lpstr> Why does it work at WSU? </vt:lpstr>
      <vt:lpstr>Creating a Welcoming  Campus Culture for SWSPD  </vt:lpstr>
      <vt:lpstr>EXAMPLE using an elevator</vt:lpstr>
      <vt:lpstr>Collaboration with other Campus Resources</vt:lpstr>
      <vt:lpstr>What is and is not  your role?</vt:lpstr>
      <vt:lpstr>Discussion around experiences Dan Darkow at Wright State &amp; Miami University</vt:lpstr>
      <vt:lpstr>PowerPoint Presentation</vt:lpstr>
      <vt:lpstr> Next Steps </vt:lpstr>
      <vt:lpstr>Questions, comments, discussion...</vt:lpstr>
    </vt:vector>
  </TitlesOfParts>
  <Company>Wright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WSU</dc:creator>
  <cp:lastModifiedBy>Kurt Soltman</cp:lastModifiedBy>
  <cp:revision>268</cp:revision>
  <cp:lastPrinted>2015-10-21T17:22:04Z</cp:lastPrinted>
  <dcterms:created xsi:type="dcterms:W3CDTF">2010-01-08T18:14:39Z</dcterms:created>
  <dcterms:modified xsi:type="dcterms:W3CDTF">2015-10-23T11:53:37Z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TC102885641033</vt:lpwstr>
  </property>
</Properties>
</file>