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6" r:id="rId3"/>
    <p:sldId id="267" r:id="rId4"/>
    <p:sldId id="280" r:id="rId5"/>
    <p:sldId id="282" r:id="rId6"/>
    <p:sldId id="279" r:id="rId7"/>
    <p:sldId id="264" r:id="rId8"/>
    <p:sldId id="269" r:id="rId9"/>
    <p:sldId id="270" r:id="rId10"/>
    <p:sldId id="281" r:id="rId11"/>
    <p:sldId id="276" r:id="rId12"/>
    <p:sldId id="274" r:id="rId13"/>
    <p:sldId id="277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FEB542-C39F-40AF-8425-D7A48AD1718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BFEB542-C39F-40AF-8425-D7A48AD1718B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hioahead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weyant1@kent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AHEAD – BUSINESS MEETING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473142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2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Proposed Bylaw Revisions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89979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Freedom Scientific – Mike Wood</a:t>
            </a:r>
          </a:p>
          <a:p>
            <a:r>
              <a:rPr lang="en-US" dirty="0" smtClean="0"/>
              <a:t>Deaf Services Center – Traci </a:t>
            </a:r>
            <a:r>
              <a:rPr lang="en-US" dirty="0" err="1" smtClean="0"/>
              <a:t>Bulen</a:t>
            </a:r>
            <a:endParaRPr lang="en-US" dirty="0" smtClean="0"/>
          </a:p>
          <a:p>
            <a:r>
              <a:rPr lang="en-US" dirty="0" err="1" smtClean="0"/>
              <a:t>Texthelp</a:t>
            </a:r>
            <a:r>
              <a:rPr lang="en-US" dirty="0" smtClean="0"/>
              <a:t> Systems – Jon McPeters</a:t>
            </a:r>
          </a:p>
          <a:p>
            <a:r>
              <a:rPr lang="en-US" dirty="0" err="1" smtClean="0"/>
              <a:t>Onix</a:t>
            </a:r>
            <a:r>
              <a:rPr lang="en-US" dirty="0" smtClean="0"/>
              <a:t> Direct – Patrick McGovern</a:t>
            </a:r>
          </a:p>
          <a:p>
            <a:r>
              <a:rPr lang="en-US" dirty="0" smtClean="0"/>
              <a:t>Kurzweil – Christine Doody</a:t>
            </a:r>
          </a:p>
          <a:p>
            <a:r>
              <a:rPr lang="en-US" dirty="0" smtClean="0"/>
              <a:t>Ai Squared – John Carlin</a:t>
            </a:r>
          </a:p>
          <a:p>
            <a:r>
              <a:rPr lang="en-US" dirty="0" smtClean="0"/>
              <a:t>Clearview Captioning – Trina Crawford and Dawn </a:t>
            </a:r>
            <a:r>
              <a:rPr lang="en-US" dirty="0" err="1" smtClean="0"/>
              <a:t>Bruderick</a:t>
            </a:r>
            <a:endParaRPr lang="en-US" dirty="0" smtClean="0"/>
          </a:p>
          <a:p>
            <a:r>
              <a:rPr lang="en-US" dirty="0" smtClean="0"/>
              <a:t>Premier Visual Voice – Margaret Downs and Hugh Downs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65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YOUR Board!  Please feel free to reach out with any questions/comment/concerns</a:t>
            </a:r>
          </a:p>
          <a:p>
            <a:r>
              <a:rPr lang="en-US" dirty="0" smtClean="0"/>
              <a:t>Don’t forget to complete your evaluations</a:t>
            </a:r>
          </a:p>
          <a:p>
            <a:r>
              <a:rPr lang="en-US" dirty="0" smtClean="0"/>
              <a:t>See you at Miami University in Oxford in 2017!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19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90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 </a:t>
            </a:r>
            <a:r>
              <a:rPr lang="en-US" dirty="0" err="1" smtClean="0"/>
              <a:t>Darkow</a:t>
            </a:r>
            <a:r>
              <a:rPr lang="en-US" dirty="0" smtClean="0"/>
              <a:t>, Miami University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Miami Welcome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0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45505" cy="3877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Treasurer’s Report</a:t>
            </a:r>
            <a:br>
              <a:rPr lang="en-US" dirty="0" smtClean="0"/>
            </a:br>
            <a:r>
              <a:rPr lang="en-US" sz="2000" dirty="0" smtClean="0"/>
              <a:t>Adam Crawford – Ohio State University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995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66 Members (</a:t>
            </a:r>
            <a:r>
              <a:rPr lang="en-US"/>
              <a:t>2014</a:t>
            </a:r>
            <a:r>
              <a:rPr lang="en-US" smtClean="0"/>
              <a:t>)/110 </a:t>
            </a:r>
            <a:r>
              <a:rPr lang="en-US" dirty="0"/>
              <a:t>Members (2015) = 67% increase (44 additional members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144 </a:t>
            </a:r>
            <a:r>
              <a:rPr lang="en-US" dirty="0"/>
              <a:t>Members (2016) = 31% increase (additional 34 members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From </a:t>
            </a:r>
            <a:r>
              <a:rPr lang="en-US" dirty="0"/>
              <a:t>2014 (66) to 2016 (144) = 118% increase in membership (additional 78 members)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Membership Chair Update</a:t>
            </a:r>
            <a:br>
              <a:rPr lang="en-US" sz="4800" dirty="0" smtClean="0"/>
            </a:br>
            <a:r>
              <a:rPr lang="en-US" sz="2000" dirty="0" smtClean="0"/>
              <a:t>Brenda Cooper – University of Dayton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192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Valuable resource</a:t>
            </a:r>
          </a:p>
          <a:p>
            <a:pPr lvl="0"/>
            <a:r>
              <a:rPr lang="en-US" dirty="0"/>
              <a:t>Makes a stronger organization</a:t>
            </a:r>
          </a:p>
          <a:p>
            <a:pPr lvl="0"/>
            <a:r>
              <a:rPr lang="en-US" dirty="0"/>
              <a:t>Include campus partners in hopes of adopting a more inclusive strategy for access at the Institutional level</a:t>
            </a:r>
          </a:p>
          <a:p>
            <a:pPr lvl="0"/>
            <a:r>
              <a:rPr lang="en-US" dirty="0"/>
              <a:t>Network with your peers</a:t>
            </a:r>
          </a:p>
          <a:p>
            <a:pPr lvl="0"/>
            <a:r>
              <a:rPr lang="en-US" dirty="0"/>
              <a:t>Free or reduced price to current members for Spring webinars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Why Should I Be A Member?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0573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Ohio-AHEAD Website</a:t>
            </a:r>
          </a:p>
          <a:p>
            <a:pPr lvl="2"/>
            <a:r>
              <a:rPr lang="en-US" dirty="0">
                <a:hlinkClick r:id="rId2"/>
              </a:rPr>
              <a:t>http://ohioahead.org/</a:t>
            </a:r>
            <a:endParaRPr lang="en-US" dirty="0"/>
          </a:p>
          <a:p>
            <a:pPr lvl="2"/>
            <a:r>
              <a:rPr lang="en-US" dirty="0" smtClean="0"/>
              <a:t>Home Page</a:t>
            </a:r>
          </a:p>
          <a:p>
            <a:pPr lvl="2"/>
            <a:r>
              <a:rPr lang="en-US" dirty="0" smtClean="0"/>
              <a:t>College Page</a:t>
            </a:r>
          </a:p>
          <a:p>
            <a:pPr lvl="2"/>
            <a:r>
              <a:rPr lang="en-US" smtClean="0"/>
              <a:t>Resource Websites</a:t>
            </a:r>
          </a:p>
          <a:p>
            <a:pPr lvl="2"/>
            <a:r>
              <a:rPr lang="en-US" smtClean="0"/>
              <a:t>Topics </a:t>
            </a:r>
            <a:r>
              <a:rPr lang="en-US" dirty="0" smtClean="0"/>
              <a:t>of Interest</a:t>
            </a:r>
          </a:p>
          <a:p>
            <a:pPr lvl="2"/>
            <a:r>
              <a:rPr lang="en-US" dirty="0" smtClean="0"/>
              <a:t>Membership</a:t>
            </a:r>
          </a:p>
          <a:p>
            <a:pPr lvl="1"/>
            <a:r>
              <a:rPr lang="en-US" dirty="0" smtClean="0"/>
              <a:t>Email</a:t>
            </a:r>
          </a:p>
          <a:p>
            <a:pPr lvl="2"/>
            <a:r>
              <a:rPr lang="en-US" dirty="0" smtClean="0"/>
              <a:t>ohioahead@gmail.com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Communications Chair Update</a:t>
            </a:r>
            <a:br>
              <a:rPr lang="en-US" sz="4000" dirty="0" smtClean="0"/>
            </a:br>
            <a:r>
              <a:rPr lang="en-US" sz="2000" dirty="0" smtClean="0"/>
              <a:t>Kurt </a:t>
            </a:r>
            <a:r>
              <a:rPr lang="en-US" sz="2000" dirty="0" err="1" smtClean="0"/>
              <a:t>Soltman</a:t>
            </a:r>
            <a:r>
              <a:rPr lang="en-US" sz="2000" dirty="0" smtClean="0"/>
              <a:t>, Owens Community College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98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the date for our 2017 conference to be held at Miami University in Oxford on October 13, 2017 </a:t>
            </a:r>
          </a:p>
          <a:p>
            <a:r>
              <a:rPr lang="en-US" dirty="0" smtClean="0"/>
              <a:t>The 2018 conference will be held at Terra State Community College</a:t>
            </a:r>
          </a:p>
          <a:p>
            <a:r>
              <a:rPr lang="en-US" dirty="0" smtClean="0"/>
              <a:t>Anyone interested in joining the conference committee should email me at </a:t>
            </a:r>
            <a:r>
              <a:rPr lang="en-US" dirty="0" smtClean="0">
                <a:hlinkClick r:id="rId2"/>
              </a:rPr>
              <a:t>aweyant1@kent.edu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Conference Chair Update</a:t>
            </a:r>
            <a:br>
              <a:rPr lang="en-US" sz="4800" dirty="0" smtClean="0"/>
            </a:br>
            <a:r>
              <a:rPr lang="en-US" sz="2000" dirty="0" smtClean="0"/>
              <a:t>Amanda Weyant – Kent State University - Stark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1073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Ohio AHEAD Board has committed to seeking CEU’s for those credentialed by the state of Ohio CSWMFT Board and CCRC</a:t>
            </a:r>
          </a:p>
          <a:p>
            <a:r>
              <a:rPr lang="en-US" dirty="0" smtClean="0"/>
              <a:t>Those seeking CEU’s will need to use the appropriate Certificate of Attendance</a:t>
            </a:r>
          </a:p>
          <a:p>
            <a:r>
              <a:rPr lang="en-US" dirty="0" smtClean="0"/>
              <a:t>COA’s must be initialed by session moderator at the end of concurrent session and signed at the end of the day at </a:t>
            </a:r>
            <a:r>
              <a:rPr lang="en-US" smtClean="0"/>
              <a:t>registration table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CEU’s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06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Developed and implemented an awards process to recognize outstanding contributors to our profession (first presentation is today!)</a:t>
            </a:r>
          </a:p>
          <a:p>
            <a:r>
              <a:rPr lang="en-US" dirty="0"/>
              <a:t>ADA Café webinar presented NATIONALLY with Scott Lissner</a:t>
            </a:r>
          </a:p>
          <a:p>
            <a:r>
              <a:rPr lang="en-US" dirty="0"/>
              <a:t>Hosted statewide webinar addressing challenges with CCP and dual enrollment in collaboration with OCR and ODHE</a:t>
            </a:r>
          </a:p>
          <a:p>
            <a:r>
              <a:rPr lang="en-US" dirty="0"/>
              <a:t>Board of Directors met in June for our annual planning meeting</a:t>
            </a:r>
          </a:p>
          <a:p>
            <a:r>
              <a:rPr lang="en-US" dirty="0"/>
              <a:t>Adoption of </a:t>
            </a:r>
            <a:r>
              <a:rPr lang="en-US" dirty="0" err="1"/>
              <a:t>Wufoo</a:t>
            </a:r>
            <a:r>
              <a:rPr lang="en-US" dirty="0"/>
              <a:t> for membership and conference management</a:t>
            </a:r>
          </a:p>
          <a:p>
            <a:r>
              <a:rPr lang="en-US" dirty="0"/>
              <a:t>Established a separate membership category for retirees</a:t>
            </a:r>
          </a:p>
          <a:p>
            <a:r>
              <a:rPr lang="en-US" dirty="0"/>
              <a:t>Overhaul of website</a:t>
            </a:r>
          </a:p>
          <a:p>
            <a:r>
              <a:rPr lang="en-US" dirty="0"/>
              <a:t>Developed monthly blog on a disability specific topic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2015- 2016 Accomplishments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4240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Offer additional opportunities for development through webinars or teleconferences</a:t>
            </a:r>
          </a:p>
          <a:p>
            <a:r>
              <a:rPr lang="en-US" dirty="0" smtClean="0"/>
              <a:t>Create a scholarship</a:t>
            </a:r>
          </a:p>
          <a:p>
            <a:r>
              <a:rPr lang="en-US" dirty="0" smtClean="0"/>
              <a:t>Host regional gatherings throughout the state</a:t>
            </a:r>
          </a:p>
          <a:p>
            <a:r>
              <a:rPr lang="en-US" dirty="0" smtClean="0"/>
              <a:t>Work with tax attorney to evaluate current banking status</a:t>
            </a:r>
          </a:p>
          <a:p>
            <a:r>
              <a:rPr lang="en-US" dirty="0" smtClean="0"/>
              <a:t>Update our records in terms of professionals working in the state</a:t>
            </a:r>
          </a:p>
          <a:p>
            <a:r>
              <a:rPr lang="en-US" dirty="0" smtClean="0"/>
              <a:t>Begin the process of developing a </a:t>
            </a:r>
            <a:r>
              <a:rPr lang="en-US" smtClean="0"/>
              <a:t>strategic plan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2016-2017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73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248</TotalTime>
  <Words>454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Book Antiqua</vt:lpstr>
      <vt:lpstr>Wingdings</vt:lpstr>
      <vt:lpstr>Hardcover</vt:lpstr>
      <vt:lpstr>OHIO AHEAD – BUSINESS MEETING</vt:lpstr>
      <vt:lpstr>Treasurer’s Report Adam Crawford – Ohio State University</vt:lpstr>
      <vt:lpstr>Membership Chair Update Brenda Cooper – University of Dayton</vt:lpstr>
      <vt:lpstr>Why Should I Be A Member?</vt:lpstr>
      <vt:lpstr>Communications Chair Update Kurt Soltman, Owens Community College</vt:lpstr>
      <vt:lpstr>Conference Chair Update Amanda Weyant – Kent State University - Stark</vt:lpstr>
      <vt:lpstr>CEU’s </vt:lpstr>
      <vt:lpstr>2015- 2016 Accomplishments</vt:lpstr>
      <vt:lpstr>2016-2017 Goals</vt:lpstr>
      <vt:lpstr>Proposed Bylaw Revisions</vt:lpstr>
      <vt:lpstr>Vendors</vt:lpstr>
      <vt:lpstr>Reminders</vt:lpstr>
      <vt:lpstr>Q&amp;A</vt:lpstr>
      <vt:lpstr>Miami Welcome </vt:lpstr>
    </vt:vector>
  </TitlesOfParts>
  <Company>Student Life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McCandless, Caitlyn A.</dc:creator>
  <cp:lastModifiedBy>Kurtis J. Soltman</cp:lastModifiedBy>
  <cp:revision>57</cp:revision>
  <dcterms:created xsi:type="dcterms:W3CDTF">2014-10-08T15:47:57Z</dcterms:created>
  <dcterms:modified xsi:type="dcterms:W3CDTF">2016-10-19T18:01:40Z</dcterms:modified>
</cp:coreProperties>
</file>