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714"/>
  </p:normalViewPr>
  <p:slideViewPr>
    <p:cSldViewPr snapToGrid="0" snapToObjects="1">
      <p:cViewPr varScale="1">
        <p:scale>
          <a:sx n="116" d="100"/>
          <a:sy n="116" d="100"/>
        </p:scale>
        <p:origin x="12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BD86-6151-3744-989F-19C6664A95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C24-7031-5645-A508-39F4757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70031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BD86-6151-3744-989F-19C6664A95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C24-7031-5645-A508-39F4757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83694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BD86-6151-3744-989F-19C6664A95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C24-7031-5645-A508-39F4757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3470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BD86-6151-3744-989F-19C6664A95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C24-7031-5645-A508-39F4757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14588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BD86-6151-3744-989F-19C6664A95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C24-7031-5645-A508-39F4757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73838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BD86-6151-3744-989F-19C6664A95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C24-7031-5645-A508-39F4757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66524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BD86-6151-3744-989F-19C6664A95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C24-7031-5645-A508-39F4757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54189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BD86-6151-3744-989F-19C6664A95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C24-7031-5645-A508-39F4757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75036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BD86-6151-3744-989F-19C6664A95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C24-7031-5645-A508-39F4757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18340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BD86-6151-3744-989F-19C6664A95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C24-7031-5645-A508-39F4757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92425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BD86-6151-3744-989F-19C6664A95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6C24-7031-5645-A508-39F4757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60519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8BD86-6151-3744-989F-19C6664A95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16C24-7031-5645-A508-39F4757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685800" y="1903598"/>
            <a:ext cx="7772400" cy="3050804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>
                <a:solidFill>
                  <a:srgbClr val="00B0F0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sz="4000" dirty="0" smtClean="0"/>
              <a:t>Playing Great in the Sandbox!</a:t>
            </a:r>
            <a:endParaRPr lang="en-US" sz="4000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270163" y="2899201"/>
            <a:ext cx="8603673" cy="1059597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77091" y="4297816"/>
            <a:ext cx="8603673" cy="1059597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Amanda Weyant, M. Ed. - Coordinator of Academic Services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Emily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Ribnik,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M. Ed., LPCC-S – Clinical Mental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Health Counselor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196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728217"/>
            <a:ext cx="8593777" cy="413918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Accessibility Services vs. Counseling Services</a:t>
            </a:r>
          </a:p>
          <a:p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Proactive and effective collaboration techniques</a:t>
            </a:r>
          </a:p>
          <a:p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Communicating accurate boundaries to students</a:t>
            </a:r>
          </a:p>
          <a:p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Review possible boundary issues and trouble shooting for </a:t>
            </a:r>
            <a:r>
              <a:rPr lang="en-US" sz="240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proactive results!</a:t>
            </a:r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256032" y="173736"/>
            <a:ext cx="8593777" cy="1314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Today’s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4022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728217"/>
            <a:ext cx="8593777" cy="413918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Accessibility Services vs. Counseling Services</a:t>
            </a:r>
          </a:p>
          <a:p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Similarities</a:t>
            </a: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Differences</a:t>
            </a: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Cross-Over services</a:t>
            </a:r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256032" y="173736"/>
            <a:ext cx="8593777" cy="1314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dirty="0" smtClean="0"/>
              <a:t>Know Your Role!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339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728217"/>
            <a:ext cx="8593777" cy="413918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Reaching out</a:t>
            </a: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Time</a:t>
            </a: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Engagement</a:t>
            </a: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Building the relationship</a:t>
            </a: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Ongoing process</a:t>
            </a:r>
          </a:p>
          <a:p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Helps to understand each other’s role and expectations</a:t>
            </a:r>
          </a:p>
          <a:p>
            <a:pPr lvl="1"/>
            <a:r>
              <a:rPr lang="en-US" sz="20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Helps to guide students efficiently between the offices if needed</a:t>
            </a:r>
          </a:p>
          <a:p>
            <a:pPr lvl="1"/>
            <a:r>
              <a:rPr lang="en-US" sz="20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Helps to know you have that support!</a:t>
            </a:r>
            <a:endParaRPr lang="en-US" sz="20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256032" y="173736"/>
            <a:ext cx="8593777" cy="1314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Being a Proactive Collaborator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77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728217"/>
            <a:ext cx="8593777" cy="413918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Keeping accurate information</a:t>
            </a:r>
          </a:p>
          <a:p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Positive “hand off” of students</a:t>
            </a:r>
          </a:p>
          <a:p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Communicating roles, responsibilities, and limitations of services</a:t>
            </a:r>
          </a:p>
          <a:p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Ongoing guidance</a:t>
            </a:r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256032" y="173736"/>
            <a:ext cx="8593777" cy="1314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Explaining the Sandbox to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696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728217"/>
            <a:ext cx="8593777" cy="413918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Possible boundary issues that can arise with students, their families, faculty and/or staff</a:t>
            </a:r>
          </a:p>
          <a:p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Examples and suggestions for </a:t>
            </a:r>
            <a:r>
              <a:rPr lang="en-US" sz="2400" smtClean="0">
                <a:solidFill>
                  <a:srgbClr val="002061"/>
                </a:solidFill>
                <a:latin typeface="Arial" charset="0"/>
                <a:ea typeface="Arial" charset="0"/>
                <a:cs typeface="Arial" charset="0"/>
              </a:rPr>
              <a:t>positive resolution</a:t>
            </a:r>
            <a:endParaRPr lang="en-US" sz="2400" dirty="0">
              <a:solidFill>
                <a:srgbClr val="00206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256032" y="173736"/>
            <a:ext cx="8593777" cy="1314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When the Sandbox Becomes a MESS!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28396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167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Kurtis J. Soltman</cp:lastModifiedBy>
  <cp:revision>7</cp:revision>
  <dcterms:created xsi:type="dcterms:W3CDTF">2016-06-24T18:34:47Z</dcterms:created>
  <dcterms:modified xsi:type="dcterms:W3CDTF">2016-10-19T17:50:33Z</dcterms:modified>
</cp:coreProperties>
</file>