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7" r:id="rId4"/>
    <p:sldId id="258" r:id="rId5"/>
    <p:sldId id="257" r:id="rId6"/>
    <p:sldId id="261" r:id="rId7"/>
    <p:sldId id="268" r:id="rId8"/>
    <p:sldId id="269" r:id="rId9"/>
    <p:sldId id="264" r:id="rId10"/>
    <p:sldId id="265" r:id="rId11"/>
    <p:sldId id="278" r:id="rId12"/>
    <p:sldId id="266" r:id="rId13"/>
    <p:sldId id="270" r:id="rId14"/>
    <p:sldId id="271" r:id="rId15"/>
    <p:sldId id="267" r:id="rId16"/>
    <p:sldId id="274" r:id="rId17"/>
    <p:sldId id="259" r:id="rId18"/>
    <p:sldId id="260" r:id="rId19"/>
    <p:sldId id="275" r:id="rId20"/>
    <p:sldId id="276" r:id="rId2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8BA944-84E7-4DBF-8AE5-3E75E5F83FF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4A3330-5E9C-47A1-8C00-6F8114844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owland.245@osu.edu" TargetMode="External"/><Relationship Id="rId2" Type="http://schemas.openxmlformats.org/officeDocument/2006/relationships/hyperlink" Target="mailto:crawford.843@os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ccandless.8@osu.edu" TargetMode="External"/><Relationship Id="rId4" Type="http://schemas.openxmlformats.org/officeDocument/2006/relationships/hyperlink" Target="mailto:mccrary.36@os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8153400" cy="123825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/>
                </a:solidFill>
              </a:rPr>
              <a:t>It Takes a Village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743200"/>
            <a:ext cx="8172450" cy="2667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Success Stories for </a:t>
            </a:r>
            <a:b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Collaborative Partnerships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724400"/>
            <a:ext cx="8172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Adam Crawford, Caity McCandless, </a:t>
            </a:r>
          </a:p>
          <a:p>
            <a:pPr algn="ctr"/>
            <a:r>
              <a:rPr lang="en-US" b="1" dirty="0" smtClean="0"/>
              <a:t>Courtney McCrary, and Stephanie Rowland</a:t>
            </a:r>
          </a:p>
          <a:p>
            <a:pPr algn="ctr"/>
            <a:r>
              <a:rPr lang="en-US" dirty="0" smtClean="0"/>
              <a:t>The Ohio State University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10/21/16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415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Trauma Victims &amp;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Meetings/Training Sessions</a:t>
            </a:r>
            <a:endParaRPr lang="en-US" dirty="0"/>
          </a:p>
          <a:p>
            <a:pPr lvl="1"/>
            <a:r>
              <a:rPr lang="en-US" dirty="0"/>
              <a:t>Initial meeting with Assistant Director of SCE and Sexual Violence Support Advocates</a:t>
            </a:r>
          </a:p>
          <a:p>
            <a:pPr lvl="1"/>
            <a:r>
              <a:rPr lang="en-US" dirty="0"/>
              <a:t>Each department presents during staff meetings once a </a:t>
            </a:r>
            <a:r>
              <a:rPr lang="en-US" dirty="0" smtClean="0"/>
              <a:t>semester</a:t>
            </a:r>
          </a:p>
          <a:p>
            <a:pPr lvl="1"/>
            <a:endParaRPr lang="en-US" dirty="0"/>
          </a:p>
          <a:p>
            <a:pPr lvl="0"/>
            <a:r>
              <a:rPr lang="en-US" b="1" u="sng" dirty="0" smtClean="0"/>
              <a:t>Created </a:t>
            </a:r>
            <a:r>
              <a:rPr lang="en-US" b="1" u="sng" dirty="0"/>
              <a:t>a referral form and process</a:t>
            </a:r>
          </a:p>
          <a:p>
            <a:pPr lvl="1"/>
            <a:r>
              <a:rPr lang="en-US" dirty="0"/>
              <a:t>Student completes referral form to be sent to Disability Services</a:t>
            </a:r>
          </a:p>
          <a:p>
            <a:pPr lvl="1"/>
            <a:r>
              <a:rPr lang="en-US" dirty="0"/>
              <a:t>Disability Services assigns an Access Specialist</a:t>
            </a:r>
          </a:p>
          <a:p>
            <a:pPr lvl="1"/>
            <a:r>
              <a:rPr lang="en-US" dirty="0"/>
              <a:t>Students are provided temporary accommodations (until documentation is received)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22098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SCE Referral Form</a:t>
            </a:r>
            <a:endParaRPr lang="en-US" dirty="0"/>
          </a:p>
        </p:txBody>
      </p:sp>
      <p:pic>
        <p:nvPicPr>
          <p:cNvPr id="6" name="Content Placeholder 5" title="Screenshot of the Sexual Civility and Empowermant Program's Student Life Disability Services Referral Form.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5025530" cy="650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7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Athletes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4308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Why build a collaborative relationship?</a:t>
            </a:r>
          </a:p>
          <a:p>
            <a:pPr lvl="1"/>
            <a:r>
              <a:rPr lang="en-US" dirty="0" smtClean="0"/>
              <a:t>Identifies </a:t>
            </a:r>
            <a:r>
              <a:rPr lang="en-US" dirty="0"/>
              <a:t>student-athletes that may have a </a:t>
            </a:r>
            <a:r>
              <a:rPr lang="en-US" dirty="0" smtClean="0"/>
              <a:t>disability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SLDS and SASSO to tailor services to best serve each individual </a:t>
            </a:r>
            <a:r>
              <a:rPr lang="en-US" dirty="0" smtClean="0"/>
              <a:t>student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it easier for student-athletes to utilize SLDS and SASSO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both SLDS and SASSO to understand the services available in both offices and the needs each office </a:t>
            </a:r>
            <a:r>
              <a:rPr lang="en-US" dirty="0" smtClean="0"/>
              <a:t>has</a:t>
            </a:r>
          </a:p>
          <a:p>
            <a:pPr lvl="1"/>
            <a:r>
              <a:rPr lang="en-US" dirty="0" smtClean="0"/>
              <a:t>Creates </a:t>
            </a:r>
            <a:r>
              <a:rPr lang="en-US" dirty="0"/>
              <a:t>an atmosphere where student-athletes feel comfortable utilizing the services with the least amount of hiccups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Athletes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Recruiting </a:t>
            </a:r>
            <a:r>
              <a:rPr lang="en-US" b="1" u="sng" dirty="0" smtClean="0"/>
              <a:t>process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be well informed of what accommodations they would be provided based on being admitted to the university and deciding to </a:t>
            </a:r>
            <a:r>
              <a:rPr lang="en-US" dirty="0" smtClean="0"/>
              <a:t>attend</a:t>
            </a:r>
          </a:p>
          <a:p>
            <a:r>
              <a:rPr lang="en-US" b="1" u="sng" dirty="0" smtClean="0"/>
              <a:t>Advocacy</a:t>
            </a:r>
            <a:endParaRPr lang="en-US" b="1" u="sng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student-athletes with the training and information on how to become a good </a:t>
            </a:r>
            <a:r>
              <a:rPr lang="en-US" dirty="0" smtClean="0"/>
              <a:t>advocate</a:t>
            </a:r>
          </a:p>
          <a:p>
            <a:pPr lvl="1"/>
            <a:r>
              <a:rPr lang="en-US" dirty="0" smtClean="0"/>
              <a:t>Explain </a:t>
            </a:r>
            <a:r>
              <a:rPr lang="en-US" dirty="0"/>
              <a:t>the differences between high school and college accommodations &amp; disclosure </a:t>
            </a:r>
          </a:p>
          <a:p>
            <a:pPr lvl="1"/>
            <a:r>
              <a:rPr lang="en-US" dirty="0" smtClean="0"/>
              <a:t>Emphasize </a:t>
            </a:r>
            <a:r>
              <a:rPr lang="en-US" dirty="0"/>
              <a:t>that if they do not do this for themselves that it is not going to magically get </a:t>
            </a:r>
            <a:r>
              <a:rPr lang="en-US" dirty="0" smtClean="0"/>
              <a:t>done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explain how what support SASSO will provide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Athletes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153400" cy="5333999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Travel</a:t>
            </a:r>
          </a:p>
          <a:p>
            <a:pPr lvl="1"/>
            <a:r>
              <a:rPr lang="en-US" sz="1600" dirty="0" smtClean="0"/>
              <a:t>Travel </a:t>
            </a:r>
            <a:r>
              <a:rPr lang="en-US" sz="1600" dirty="0"/>
              <a:t>schedules for each student-athlete will be different.  It is important </a:t>
            </a:r>
            <a:r>
              <a:rPr lang="en-US" sz="1600" dirty="0" smtClean="0"/>
              <a:t>to:</a:t>
            </a:r>
          </a:p>
          <a:p>
            <a:pPr lvl="1"/>
            <a:r>
              <a:rPr lang="en-US" sz="1600" dirty="0" smtClean="0"/>
              <a:t>Look </a:t>
            </a:r>
            <a:r>
              <a:rPr lang="en-US" sz="1600" dirty="0"/>
              <a:t>ahead in the syllabi to determine what some potential road blocks may be (conflict with exams/quizzes, impair study time, alter test </a:t>
            </a:r>
            <a:r>
              <a:rPr lang="en-US" sz="1600" dirty="0" smtClean="0"/>
              <a:t>times)</a:t>
            </a:r>
          </a:p>
          <a:p>
            <a:pPr lvl="1"/>
            <a:r>
              <a:rPr lang="en-US" sz="1600" dirty="0" smtClean="0"/>
              <a:t>Determine </a:t>
            </a:r>
            <a:r>
              <a:rPr lang="en-US" sz="1600" dirty="0"/>
              <a:t>if a test has to be taken while on the road so that accommodations with other universities can be made</a:t>
            </a:r>
          </a:p>
          <a:p>
            <a:r>
              <a:rPr lang="en-US" sz="2000" b="1" u="sng" dirty="0" smtClean="0"/>
              <a:t>Learning Styles</a:t>
            </a:r>
          </a:p>
          <a:p>
            <a:pPr lvl="1"/>
            <a:r>
              <a:rPr lang="en-US" sz="1600" dirty="0" smtClean="0"/>
              <a:t>Understanding </a:t>
            </a:r>
            <a:r>
              <a:rPr lang="en-US" sz="1600" dirty="0"/>
              <a:t>and communicate what  limitations are based on their diagnosis </a:t>
            </a:r>
            <a:endParaRPr lang="en-US" sz="1600" dirty="0" smtClean="0"/>
          </a:p>
          <a:p>
            <a:pPr lvl="1"/>
            <a:r>
              <a:rPr lang="en-US" sz="1600" dirty="0" smtClean="0"/>
              <a:t>Set </a:t>
            </a:r>
            <a:r>
              <a:rPr lang="en-US" sz="1600" dirty="0"/>
              <a:t>up tutoring properly based on the needs of the student </a:t>
            </a:r>
            <a:endParaRPr lang="en-US" sz="1600" dirty="0" smtClean="0"/>
          </a:p>
          <a:p>
            <a:pPr lvl="1"/>
            <a:r>
              <a:rPr lang="en-US" sz="1600" dirty="0" smtClean="0"/>
              <a:t>Not </a:t>
            </a:r>
            <a:r>
              <a:rPr lang="en-US" sz="1600" dirty="0"/>
              <a:t>every student with the same diagnosis will have the same learning styles.</a:t>
            </a:r>
          </a:p>
          <a:p>
            <a:r>
              <a:rPr lang="en-US" sz="2000" b="1" u="sng" dirty="0" smtClean="0"/>
              <a:t>Confidentiality</a:t>
            </a:r>
          </a:p>
          <a:p>
            <a:pPr lvl="1"/>
            <a:r>
              <a:rPr lang="en-US" sz="1600" dirty="0" smtClean="0"/>
              <a:t>Make </a:t>
            </a:r>
            <a:r>
              <a:rPr lang="en-US" sz="1600" dirty="0"/>
              <a:t>sure you, your staff and your student-athlete understand that being registered at SLDS means that the disability cannot be disclosed to anyone without student-athlete permission.  It will not be on the diploma or on any open-access school computer </a:t>
            </a:r>
            <a:r>
              <a:rPr lang="en-US" sz="1600" dirty="0" smtClean="0"/>
              <a:t>system.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right to disclose a student-athlete’s disability is up to the student-athlete…not </a:t>
            </a:r>
            <a:r>
              <a:rPr lang="en-US" sz="1600" dirty="0" smtClean="0"/>
              <a:t>you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47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Abuse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Collegiate Recovery Community (CRC) is a program designed to support students </a:t>
            </a:r>
            <a:r>
              <a:rPr lang="en-US" sz="2800" b="1" dirty="0"/>
              <a:t>in or seeking recovery</a:t>
            </a:r>
            <a:r>
              <a:rPr lang="en-US" sz="2800" dirty="0"/>
              <a:t> from drug and alcohol addiction. The CRC and its programs allow students to have an authentic college experience while maintaining their recovery. </a:t>
            </a:r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With </a:t>
            </a:r>
            <a:r>
              <a:rPr lang="en-US" sz="2400" dirty="0"/>
              <a:t>confirmation of being in the program we give priority </a:t>
            </a:r>
            <a:r>
              <a:rPr lang="en-US" sz="2400" dirty="0" smtClean="0"/>
              <a:t>registration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Must </a:t>
            </a:r>
            <a:r>
              <a:rPr lang="en-US" sz="2400" dirty="0"/>
              <a:t>meet to discuss additional accommodations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a successful partnership?</a:t>
            </a:r>
          </a:p>
          <a:p>
            <a:r>
              <a:rPr lang="en-US" dirty="0" smtClean="0"/>
              <a:t>Who would you partner with?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Ingredients for Creating Successful Partnerships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5334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200" dirty="0" smtClean="0"/>
              <a:t>Understand your campus / partners / resources / opportunities</a:t>
            </a:r>
          </a:p>
          <a:p>
            <a:pPr>
              <a:lnSpc>
                <a:spcPct val="170000"/>
              </a:lnSpc>
            </a:pPr>
            <a:r>
              <a:rPr lang="en-US" sz="2200" dirty="0"/>
              <a:t>Identify area for </a:t>
            </a:r>
            <a:r>
              <a:rPr lang="en-US" sz="2200" dirty="0" smtClean="0"/>
              <a:t>collab., </a:t>
            </a:r>
            <a:r>
              <a:rPr lang="en-US" sz="2200" dirty="0"/>
              <a:t>then identify who needs to be at the table </a:t>
            </a:r>
            <a:endParaRPr lang="en-US" sz="2200" dirty="0" smtClean="0"/>
          </a:p>
          <a:p>
            <a:pPr>
              <a:lnSpc>
                <a:spcPct val="170000"/>
              </a:lnSpc>
            </a:pPr>
            <a:r>
              <a:rPr lang="en-US" sz="2200" dirty="0"/>
              <a:t>Know what you can fit on your </a:t>
            </a:r>
            <a:r>
              <a:rPr lang="en-US" sz="2200" dirty="0" smtClean="0"/>
              <a:t>plate / get creative</a:t>
            </a:r>
          </a:p>
          <a:p>
            <a:pPr>
              <a:lnSpc>
                <a:spcPct val="170000"/>
              </a:lnSpc>
            </a:pPr>
            <a:r>
              <a:rPr lang="en-US" sz="2200" dirty="0"/>
              <a:t>Choose your </a:t>
            </a:r>
            <a:r>
              <a:rPr lang="en-US" sz="2200" dirty="0" smtClean="0"/>
              <a:t>projects and partners </a:t>
            </a:r>
            <a:r>
              <a:rPr lang="en-US" sz="2200" dirty="0"/>
              <a:t>with </a:t>
            </a:r>
            <a:r>
              <a:rPr lang="en-US" sz="2200" dirty="0" smtClean="0"/>
              <a:t>intention (in both offices)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Be brave! Start a conversation.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Build rapport (put a face with an office)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Agree on mutually-beneficial common goals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Discuss </a:t>
            </a:r>
            <a:r>
              <a:rPr lang="en-US" sz="2200" dirty="0"/>
              <a:t>and value the needs/wants of all </a:t>
            </a:r>
            <a:r>
              <a:rPr lang="en-US" sz="2200" dirty="0" smtClean="0"/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19924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84592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Ingredients for Sustaining Successful Partnerships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600" dirty="0"/>
              <a:t>Consider having a “project lead</a:t>
            </a:r>
            <a:r>
              <a:rPr lang="en-US" sz="3600" dirty="0" smtClean="0"/>
              <a:t>”</a:t>
            </a:r>
          </a:p>
          <a:p>
            <a:pPr>
              <a:lnSpc>
                <a:spcPct val="170000"/>
              </a:lnSpc>
            </a:pPr>
            <a:r>
              <a:rPr lang="en-US" sz="3600" dirty="0" smtClean="0"/>
              <a:t>Good communication / organization</a:t>
            </a:r>
          </a:p>
          <a:p>
            <a:pPr>
              <a:lnSpc>
                <a:spcPct val="170000"/>
              </a:lnSpc>
            </a:pPr>
            <a:r>
              <a:rPr lang="en-US" sz="3600" dirty="0" smtClean="0"/>
              <a:t>Regular check-ins; walk away with plan</a:t>
            </a:r>
          </a:p>
          <a:p>
            <a:pPr>
              <a:lnSpc>
                <a:spcPct val="170000"/>
              </a:lnSpc>
            </a:pPr>
            <a:r>
              <a:rPr lang="en-US" sz="3600" dirty="0" smtClean="0"/>
              <a:t>Set realistic, self-paced expectations of work</a:t>
            </a:r>
          </a:p>
          <a:p>
            <a:pPr>
              <a:lnSpc>
                <a:spcPct val="170000"/>
              </a:lnSpc>
            </a:pPr>
            <a:r>
              <a:rPr lang="en-US" sz="3600" dirty="0" smtClean="0"/>
              <a:t>Use collaborative e-tools (e.g. Google Docs)</a:t>
            </a:r>
          </a:p>
          <a:p>
            <a:pPr>
              <a:lnSpc>
                <a:spcPct val="170000"/>
              </a:lnSpc>
            </a:pPr>
            <a:r>
              <a:rPr lang="en-US" sz="3600" dirty="0" smtClean="0"/>
              <a:t>Use people’s strengths</a:t>
            </a:r>
          </a:p>
          <a:p>
            <a:pPr>
              <a:lnSpc>
                <a:spcPct val="170000"/>
              </a:lnSpc>
            </a:pPr>
            <a:r>
              <a:rPr lang="en-US" sz="3600" dirty="0" smtClean="0"/>
              <a:t>Be ok w/ lulls; pick it back up again!</a:t>
            </a:r>
          </a:p>
          <a:p>
            <a:pPr>
              <a:lnSpc>
                <a:spcPct val="170000"/>
              </a:lnSpc>
            </a:pPr>
            <a:r>
              <a:rPr lang="en-US" sz="3600" dirty="0"/>
              <a:t>Remember the purpose: let student success motivate you</a:t>
            </a:r>
          </a:p>
          <a:p>
            <a:pPr>
              <a:lnSpc>
                <a:spcPct val="170000"/>
              </a:lnSpc>
            </a:pP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partner?</a:t>
            </a:r>
          </a:p>
          <a:p>
            <a:pPr marL="82296" indent="0">
              <a:buNone/>
            </a:pPr>
            <a:endParaRPr lang="en-US" sz="2100" dirty="0" smtClean="0"/>
          </a:p>
          <a:p>
            <a:r>
              <a:rPr lang="en-US" dirty="0" smtClean="0"/>
              <a:t>Review partnerships we’ve made</a:t>
            </a:r>
          </a:p>
          <a:p>
            <a:pPr lvl="1"/>
            <a:r>
              <a:rPr lang="en-US" dirty="0" smtClean="0"/>
              <a:t>Test Anxiety / Student Veterans</a:t>
            </a:r>
          </a:p>
          <a:p>
            <a:pPr lvl="1"/>
            <a:r>
              <a:rPr lang="en-US" dirty="0" smtClean="0"/>
              <a:t>STEM / Career Development</a:t>
            </a:r>
          </a:p>
          <a:p>
            <a:pPr lvl="1"/>
            <a:r>
              <a:rPr lang="en-US" dirty="0" smtClean="0"/>
              <a:t>Residence Life / Trauma Victims &amp; Survivors</a:t>
            </a:r>
          </a:p>
          <a:p>
            <a:pPr lvl="1"/>
            <a:r>
              <a:rPr lang="en-US" dirty="0" smtClean="0"/>
              <a:t>Student Athletes / Substance Abuse Recovery</a:t>
            </a:r>
          </a:p>
          <a:p>
            <a:pPr lvl="1"/>
            <a:endParaRPr lang="en-US" sz="2100" dirty="0" smtClean="0"/>
          </a:p>
          <a:p>
            <a:r>
              <a:rPr lang="en-US" dirty="0" smtClean="0"/>
              <a:t>Ingredients for creating/sustaining successful partnerships</a:t>
            </a:r>
          </a:p>
          <a:p>
            <a:endParaRPr lang="en-US" sz="1900" dirty="0" smtClean="0"/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Adam: </a:t>
            </a:r>
            <a:r>
              <a:rPr lang="en-US" b="1" dirty="0" smtClean="0">
                <a:hlinkClick r:id="rId2"/>
              </a:rPr>
              <a:t>crawford.843@osu.edu</a:t>
            </a:r>
            <a:endParaRPr lang="en-US" b="1" dirty="0" smtClean="0"/>
          </a:p>
          <a:p>
            <a:pPr lvl="1"/>
            <a:r>
              <a:rPr lang="en-US" dirty="0" smtClean="0"/>
              <a:t>Test Anxiety / Student Veterans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Stephanie: </a:t>
            </a:r>
            <a:r>
              <a:rPr lang="en-US" b="1" dirty="0" smtClean="0">
                <a:hlinkClick r:id="rId3"/>
              </a:rPr>
              <a:t>rowland.245@osu.edu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STEM / Career Development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Courtney: </a:t>
            </a:r>
            <a:r>
              <a:rPr lang="en-US" b="1" dirty="0" smtClean="0">
                <a:hlinkClick r:id="rId4"/>
              </a:rPr>
              <a:t>mccrary.36@osu.edu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Residence Life / Trauma Victims &amp; Survivors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Caity: </a:t>
            </a:r>
            <a:r>
              <a:rPr lang="en-US" b="1" dirty="0" smtClean="0">
                <a:hlinkClick r:id="rId5"/>
              </a:rPr>
              <a:t>mccandless.8@osu.edu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Student Athletes / Substance Abuse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We can’t do it alone!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Partnerships benefit our population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Making the best use of resources / expertise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Keeps things interesting!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Anxiety</a:t>
            </a:r>
            <a:endParaRPr lang="en-US" dirty="0"/>
          </a:p>
        </p:txBody>
      </p:sp>
      <p:pic>
        <p:nvPicPr>
          <p:cNvPr id="1026" name="Picture 2" title="screenshot of Test Anxiety screencast. The slideshow reads &quot;Test Anxiety: Identifying Causes &amp; Success Strategies. Collaboration between: Office of Student Life Disability Services, Office of Student Life Counseeling and Consultation Services, and Dennis Learning Center: Study Smarter, The Ohio State University. Slides and transcript available at http://go.osu.edu/testanxiet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371600"/>
            <a:ext cx="7626773" cy="4290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title="Second screenshot from Test Anxiety screencast. It reads: &quot;Cause #5: Negative Self-Talk&quot;. Below the text, three images: 1. A silhoette of a head in profile, with different sized and colored talk bubbles. 2. A woman thinking, looking to the side her hand under her chin, and 3. a woman in a bathroom, covering her ears frustrated in front of a mirror, as her reflection yells at her angril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6773" cy="4290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title="Third screenshot from the Test Anxiety screencast. It reads: &quot;Positive Approaches: Reasonable alternatives to negative self-talk; Positive self-talk; talk with a friend; remind yourself that you're prepared.&quot; In the top right corner is an image of an orange kitten looking into a mirror, staring at its reflection--a full-grown li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599"/>
            <a:ext cx="7620000" cy="4286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6096000"/>
            <a:ext cx="399203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go.osu.edu/testanxiety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Veterans</a:t>
            </a:r>
            <a:endParaRPr lang="en-US" dirty="0"/>
          </a:p>
        </p:txBody>
      </p:sp>
      <p:pic>
        <p:nvPicPr>
          <p:cNvPr id="1026" name="Picture 2" title="Portrait-style photo of Amanda Hostetter, student veteran advocate for Disability Services. She stands with her arms in front of her, wearing jeans a red t-shirt, in front of a hospital room with a patient chair and medical tools in the backgrou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85925"/>
            <a:ext cx="3336300" cy="424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title="front cover of the Journal of Postsecondary Education and Disability Special Issue: Veterans with Disabilitie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7" t="13322" r="7011" b="24126"/>
          <a:stretch/>
        </p:blipFill>
        <p:spPr bwMode="auto">
          <a:xfrm>
            <a:off x="5410200" y="1676400"/>
            <a:ext cx="3470889" cy="4369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Veterans (2)</a:t>
            </a:r>
            <a:endParaRPr lang="en-US" dirty="0"/>
          </a:p>
        </p:txBody>
      </p:sp>
      <p:pic>
        <p:nvPicPr>
          <p:cNvPr id="4" name="Shape 180" descr="The card has a faded image of the U.S. Flag waving in the sky for the background. In the foreground, white boxes with transparent words read &quot;Academic Resources &amp; Support Services for Student Veterans. Alternative Media, Exam Accommodations, Interpreting &amp; Transcribing, Note-taking Assistance, Assistive Technology, Counseling &amp; Advocacy&quot;" title="The front of the student veteran hot card for Disability Services.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296007"/>
            <a:ext cx="3337560" cy="524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hape 181" title="The back of the student veteran hot card for disability services, which contains mostly black text on white background. The three headers are: Services Offered, Eligibility and Registration, and Contact Us&quot;.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325744"/>
            <a:ext cx="3505199" cy="5303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hape 206" descr="The poster is a semi-silhouetted image of a person in a field, waving an American flag up in the air with both arms. The sun in the sky sits right behind the person, causing a flare effect. The text reads &quot;Welcome STudent Veterans. We are proud to serve you.&quot; The logo for The Ohio State University and The Office of Student Life Disability Services are located at the bottom of the poster." title="welcome student veterans pos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074" y="1117727"/>
            <a:ext cx="8016871" cy="5605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4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r>
              <a:rPr lang="en-US" dirty="0" smtClean="0"/>
              <a:t>Co-advising Student stem organization (MOMENTUM)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Planned and implemented Students with Disabilities STEM Research Forum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Recruitment for STEM Choose Ohio First Scholarship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Collaborated and implemented successful career mentorship program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Assisted with creating paid internship opportunities with local organization- OHBLN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Career </a:t>
            </a:r>
            <a:r>
              <a:rPr lang="en-US" dirty="0"/>
              <a:t>r</a:t>
            </a:r>
            <a:r>
              <a:rPr lang="en-US" dirty="0" smtClean="0"/>
              <a:t>eadiness workshops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Recruitment opportunities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Disability and Career student conference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0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1534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Leadership </a:t>
            </a:r>
            <a:r>
              <a:rPr lang="en-US" b="1" u="sng" dirty="0"/>
              <a:t>Team and Senior Staff-Summer/Fall Training</a:t>
            </a:r>
          </a:p>
          <a:p>
            <a:pPr lvl="1"/>
            <a:r>
              <a:rPr lang="en-US" dirty="0" smtClean="0"/>
              <a:t>Qualifying </a:t>
            </a:r>
            <a:r>
              <a:rPr lang="en-US" dirty="0"/>
              <a:t>Conditions</a:t>
            </a:r>
          </a:p>
          <a:p>
            <a:pPr lvl="1"/>
            <a:r>
              <a:rPr lang="en-US" dirty="0"/>
              <a:t>Registration Process</a:t>
            </a:r>
          </a:p>
          <a:p>
            <a:pPr lvl="1"/>
            <a:r>
              <a:rPr lang="en-US" dirty="0"/>
              <a:t>Accommodations and Services</a:t>
            </a:r>
          </a:p>
          <a:p>
            <a:pPr lvl="1"/>
            <a:r>
              <a:rPr lang="en-US" dirty="0"/>
              <a:t>Consultation and Collaboration </a:t>
            </a:r>
            <a:r>
              <a:rPr lang="en-US" dirty="0" smtClean="0"/>
              <a:t>Opportunities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/>
              <a:t>Resident Advisors-Summer Training</a:t>
            </a:r>
          </a:p>
          <a:p>
            <a:pPr lvl="1"/>
            <a:r>
              <a:rPr lang="en-US" dirty="0"/>
              <a:t>Qualifying Conditions</a:t>
            </a:r>
          </a:p>
          <a:p>
            <a:pPr lvl="1"/>
            <a:r>
              <a:rPr lang="en-US" dirty="0"/>
              <a:t>Registration Process</a:t>
            </a:r>
          </a:p>
          <a:p>
            <a:pPr lvl="1"/>
            <a:r>
              <a:rPr lang="en-US" dirty="0"/>
              <a:t>Accommodations and Services</a:t>
            </a:r>
          </a:p>
          <a:p>
            <a:pPr lvl="1"/>
            <a:r>
              <a:rPr lang="en-US" dirty="0"/>
              <a:t>Supporting and Advocating</a:t>
            </a:r>
          </a:p>
          <a:p>
            <a:pPr lvl="1"/>
            <a:r>
              <a:rPr lang="en-US" dirty="0"/>
              <a:t>Programming </a:t>
            </a:r>
            <a:r>
              <a:rPr lang="en-US" dirty="0" smtClean="0"/>
              <a:t>Opportunities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/>
              <a:t>Residence Hall Students-Various </a:t>
            </a:r>
            <a:r>
              <a:rPr lang="en-US" b="1" u="sng" dirty="0" smtClean="0"/>
              <a:t>Halls thru </a:t>
            </a:r>
            <a:r>
              <a:rPr lang="en-US" b="1" u="sng" dirty="0"/>
              <a:t>Academic Year</a:t>
            </a:r>
          </a:p>
          <a:p>
            <a:pPr lvl="1"/>
            <a:r>
              <a:rPr lang="en-US" dirty="0"/>
              <a:t>Sighted Guide Training for Office Assistants</a:t>
            </a:r>
          </a:p>
          <a:p>
            <a:pPr lvl="1"/>
            <a:r>
              <a:rPr lang="en-US" dirty="0"/>
              <a:t>Disability as Diversity/Building Inclusive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SU 2">
      <a:dk1>
        <a:srgbClr val="000000"/>
      </a:dk1>
      <a:lt1>
        <a:srgbClr val="FFFFFF"/>
      </a:lt1>
      <a:dk2>
        <a:srgbClr val="9E0000"/>
      </a:dk2>
      <a:lt2>
        <a:srgbClr val="7F7F7F"/>
      </a:lt2>
      <a:accent1>
        <a:srgbClr val="7F7F7F"/>
      </a:accent1>
      <a:accent2>
        <a:srgbClr val="9E0000"/>
      </a:accent2>
      <a:accent3>
        <a:srgbClr val="9E0000"/>
      </a:accent3>
      <a:accent4>
        <a:srgbClr val="9E0000"/>
      </a:accent4>
      <a:accent5>
        <a:srgbClr val="9E0000"/>
      </a:accent5>
      <a:accent6>
        <a:srgbClr val="9E0000"/>
      </a:accent6>
      <a:hlink>
        <a:srgbClr val="67AABF"/>
      </a:hlink>
      <a:folHlink>
        <a:srgbClr val="B1B5A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</TotalTime>
  <Words>642</Words>
  <Application>Microsoft Office PowerPoint</Application>
  <PresentationFormat>On-screen Show (4:3)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Gill Sans MT</vt:lpstr>
      <vt:lpstr>Verdana</vt:lpstr>
      <vt:lpstr>Wingdings 2</vt:lpstr>
      <vt:lpstr>Solstice</vt:lpstr>
      <vt:lpstr>It Takes a Village</vt:lpstr>
      <vt:lpstr>Objectives</vt:lpstr>
      <vt:lpstr>Why partner?</vt:lpstr>
      <vt:lpstr>Test Anxiety</vt:lpstr>
      <vt:lpstr>Student Veterans</vt:lpstr>
      <vt:lpstr>Student Veterans (2)</vt:lpstr>
      <vt:lpstr>STEM Initiative</vt:lpstr>
      <vt:lpstr>Career Development</vt:lpstr>
      <vt:lpstr>Residence Life</vt:lpstr>
      <vt:lpstr>Trauma Victims &amp; Survivors</vt:lpstr>
      <vt:lpstr>SCE Referral Form</vt:lpstr>
      <vt:lpstr>Student Athletes</vt:lpstr>
      <vt:lpstr>Student Athletes (2)</vt:lpstr>
      <vt:lpstr>Student Athletes (3)</vt:lpstr>
      <vt:lpstr>Substance Abuse Recovery</vt:lpstr>
      <vt:lpstr>Discussion</vt:lpstr>
      <vt:lpstr>Ingredients for Creating Successful Partnerships</vt:lpstr>
      <vt:lpstr>Ingredients for Sustaining Successful Partnerships</vt:lpstr>
      <vt:lpstr>Questions?</vt:lpstr>
      <vt:lpstr>Thank you!</vt:lpstr>
    </vt:vector>
  </TitlesOfParts>
  <Company>Student Life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Crawford, Adam P.</dc:creator>
  <cp:lastModifiedBy>Kurtis J. Soltman</cp:lastModifiedBy>
  <cp:revision>26</cp:revision>
  <cp:lastPrinted>2016-10-13T15:15:21Z</cp:lastPrinted>
  <dcterms:created xsi:type="dcterms:W3CDTF">2016-10-12T19:19:31Z</dcterms:created>
  <dcterms:modified xsi:type="dcterms:W3CDTF">2016-10-19T17:40:34Z</dcterms:modified>
</cp:coreProperties>
</file>