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6"/>
  </p:notesMasterIdLst>
  <p:handoutMasterIdLst>
    <p:handoutMasterId r:id="rId7"/>
  </p:handoutMasterIdLst>
  <p:sldIdLst>
    <p:sldId id="548" r:id="rId2"/>
    <p:sldId id="543" r:id="rId3"/>
    <p:sldId id="547" r:id="rId4"/>
    <p:sldId id="545" r:id="rId5"/>
  </p:sldIdLst>
  <p:sldSz cx="9144000" cy="6858000" type="screen4x3"/>
  <p:notesSz cx="6950075" cy="9236075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E86BB408-3CA8-4EB6-BDF8-6456FD1E95B1}">
          <p14:sldIdLst>
            <p14:sldId id="548"/>
            <p14:sldId id="543"/>
            <p14:sldId id="547"/>
            <p14:sldId id="5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 Zablatsky" initials="" lastIdx="3" clrIdx="0"/>
  <p:cmAuthor id="1" name="David Young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1F497D"/>
    <a:srgbClr val="1E4D8B"/>
    <a:srgbClr val="245FAD"/>
    <a:srgbClr val="4A40C8"/>
    <a:srgbClr val="203B54"/>
    <a:srgbClr val="30587C"/>
    <a:srgbClr val="495887"/>
    <a:srgbClr val="2E3754"/>
    <a:srgbClr val="242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6433" autoAdjust="0"/>
  </p:normalViewPr>
  <p:slideViewPr>
    <p:cSldViewPr snapToGrid="0" snapToObjects="1">
      <p:cViewPr varScale="1">
        <p:scale>
          <a:sx n="112" d="100"/>
          <a:sy n="112" d="100"/>
        </p:scale>
        <p:origin x="1620" y="1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30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3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9487CC4-DE36-6A43-9088-09A0D4899A40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B809650-8A8B-2248-AD53-11D8358B4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720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6ACA295-C7D6-4945-BC9E-B5EAEDFE8007}" type="datetimeFigureOut">
              <a:rPr lang="en-US" smtClean="0"/>
              <a:t>10/19/2016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5A4E692-4AA7-1245-BC48-7D841ED57E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19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4E692-4AA7-1245-BC48-7D841ED57E5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4E692-4AA7-1245-BC48-7D841ED57E5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6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4E692-4AA7-1245-BC48-7D841ED57E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8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4E692-4AA7-1245-BC48-7D841ED57E5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3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311" y="402853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311" y="1834810"/>
            <a:ext cx="5065372" cy="2051390"/>
          </a:xfrm>
        </p:spPr>
        <p:txBody>
          <a:bodyPr/>
          <a:lstStyle>
            <a:lvl1pPr algn="l">
              <a:defRPr b="1">
                <a:solidFill>
                  <a:srgbClr val="245F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00F5-5A15-1442-BB2E-38FEEDDAB4E9}" type="datetime1">
              <a:rPr lang="en-US" smtClean="0">
                <a:solidFill>
                  <a:prstClr val="black"/>
                </a:solidFill>
              </a:rPr>
              <a:pPr/>
              <a:t>10/19/2016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www.sitecues.com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08-8FC4-E240-AE7E-BCF259C20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2003614"/>
            <a:ext cx="495927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9" y="496579"/>
            <a:ext cx="3932662" cy="93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3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4E42-DD81-BF4C-A764-62A7DD38ACE1}" type="datetime1">
              <a:rPr lang="en-US" smtClean="0">
                <a:solidFill>
                  <a:prstClr val="black"/>
                </a:solidFill>
              </a:rPr>
              <a:pPr/>
              <a:t>10/19/2016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www.sitecues.com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08-8FC4-E240-AE7E-BCF259C20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0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1739-9D5F-494D-B5D3-740655CA09F8}" type="datetime1">
              <a:rPr lang="en-US" smtClean="0">
                <a:solidFill>
                  <a:prstClr val="black"/>
                </a:solidFill>
              </a:rPr>
              <a:pPr/>
              <a:t>10/19/2016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www.sitecues.com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08-8FC4-E240-AE7E-BCF259C20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24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F66B-BFA7-0146-BEEB-718611A358A9}" type="datetime1">
              <a:rPr lang="en-US" smtClean="0">
                <a:solidFill>
                  <a:prstClr val="black"/>
                </a:solidFill>
              </a:rPr>
              <a:pPr/>
              <a:t>10/19/2016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www.sitecues.com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08-8FC4-E240-AE7E-BCF259C20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0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245F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7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245F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23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8EE9-0686-C34F-B083-880EA6207FBC}" type="datetime1">
              <a:rPr lang="en-US" smtClean="0">
                <a:solidFill>
                  <a:prstClr val="black"/>
                </a:solidFill>
              </a:rPr>
              <a:pPr/>
              <a:t>10/19/2016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www.sitecues.com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08-8FC4-E240-AE7E-BCF259C20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2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EE07-1A54-CE47-8E46-0B12DEB67921}" type="datetime1">
              <a:rPr lang="en-US" smtClean="0">
                <a:solidFill>
                  <a:prstClr val="black"/>
                </a:solidFill>
              </a:rPr>
              <a:pPr/>
              <a:t>10/19/2016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www.sitecues.com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08-8FC4-E240-AE7E-BCF259C20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EDA5-F263-4A4E-9880-AF7CF9FD993D}" type="datetime1">
              <a:rPr lang="en-US" smtClean="0">
                <a:solidFill>
                  <a:prstClr val="black"/>
                </a:solidFill>
              </a:rPr>
              <a:pPr/>
              <a:t>10/19/2016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www.sitecues.com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08-8FC4-E240-AE7E-BCF259C20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3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DB6-BA80-BA44-AC19-F6ABCD45BEBF}" type="datetime1">
              <a:rPr lang="en-US" smtClean="0">
                <a:solidFill>
                  <a:prstClr val="black"/>
                </a:solidFill>
              </a:rPr>
              <a:pPr/>
              <a:t>10/19/2016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www.sitecues.com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08-8FC4-E240-AE7E-BCF259C20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8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B0D5-63C4-7A46-A8AF-5009D5210F08}" type="datetime1">
              <a:rPr lang="en-US" smtClean="0">
                <a:solidFill>
                  <a:prstClr val="black"/>
                </a:solidFill>
              </a:rPr>
              <a:pPr/>
              <a:t>10/19/2016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www.sitecues.com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08-8FC4-E240-AE7E-BCF259C20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4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83050-D8B4-424D-93BF-5667B28B29C3}" type="datetime1">
              <a:rPr lang="en-US" smtClean="0">
                <a:solidFill>
                  <a:prstClr val="black"/>
                </a:solidFill>
              </a:rPr>
              <a:pPr/>
              <a:t>10/19/2016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www.sitecues.com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B9F08-8FC4-E240-AE7E-BCF259C20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1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022076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think-cell Slide" r:id="rId16" imgW="378" imgH="377" progId="TCLayout.ActiveDocument.1">
                  <p:embed/>
                </p:oleObj>
              </mc:Choice>
              <mc:Fallback>
                <p:oleObj name="think-cell Slide" r:id="rId16" imgW="378" imgH="37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58B3B6F-46D2-8F4D-AB77-B3716F852EFB}" type="datetime1">
              <a:rPr lang="en-US" smtClean="0">
                <a:solidFill>
                  <a:prstClr val="black"/>
                </a:solidFill>
              </a:rPr>
              <a:pPr/>
              <a:t>10/19/2016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83690"/>
                </a:solidFill>
              </a:defRPr>
            </a:lvl1pPr>
          </a:lstStyle>
          <a:p>
            <a:r>
              <a:rPr lang="en-US" dirty="0"/>
              <a:t>www.sitecues.com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AB9F08-8FC4-E240-AE7E-BCF259C202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3"/>
            <a:ext cx="9154948" cy="154202"/>
          </a:xfrm>
          <a:prstGeom prst="rect">
            <a:avLst/>
          </a:prstGeom>
          <a:solidFill>
            <a:srgbClr val="245F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1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245FA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15978" y="1300657"/>
            <a:ext cx="8855094" cy="9084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45FA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Are your…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                </a:t>
            </a:r>
            <a:r>
              <a:rPr lang="en-US" sz="3600" dirty="0">
                <a:sym typeface="Wingdings"/>
              </a:rPr>
              <a:t> Website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                   </a:t>
            </a:r>
            <a:r>
              <a:rPr lang="en-US" sz="3600" dirty="0"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en-US" sz="3600" dirty="0">
                <a:sym typeface="Wingdings"/>
              </a:rPr>
              <a:t> Shared computers</a:t>
            </a:r>
            <a:r>
              <a:rPr lang="en-US" sz="3600" dirty="0"/>
              <a:t> &amp;</a:t>
            </a:r>
            <a:br>
              <a:rPr lang="en-US" sz="3600" dirty="0"/>
            </a:br>
            <a:r>
              <a:rPr lang="en-US" sz="3600" dirty="0"/>
              <a:t>                   </a:t>
            </a:r>
            <a:r>
              <a:rPr lang="en-US" sz="3600" dirty="0">
                <a:sym typeface="Wingdings"/>
              </a:rPr>
              <a:t></a:t>
            </a:r>
            <a:r>
              <a:rPr lang="en-US" sz="4000" dirty="0">
                <a:sym typeface="Wingdings"/>
              </a:rPr>
              <a:t> </a:t>
            </a:r>
            <a:r>
              <a:rPr lang="en-US" sz="3600" dirty="0">
                <a:sym typeface="Wingdings"/>
              </a:rPr>
              <a:t>Learning Management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ACCESSIBLE TO ALL?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02969" y="6286423"/>
            <a:ext cx="1954061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25000"/>
              <a:buNone/>
            </a:pPr>
            <a:r>
              <a:rPr lang="en-US" dirty="0" smtClean="0">
                <a:latin typeface="+mj-lt"/>
              </a:rPr>
              <a:t>www.sitecues.com</a:t>
            </a:r>
            <a:endParaRPr lang="en-US" dirty="0">
              <a:latin typeface="+mj-lt"/>
            </a:endParaRPr>
          </a:p>
        </p:txBody>
      </p:sp>
      <p:pic>
        <p:nvPicPr>
          <p:cNvPr id="6" name="Picture 5" descr="Sitecues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4" y="6193485"/>
            <a:ext cx="1953530" cy="4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9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31" y="5736248"/>
            <a:ext cx="9144000" cy="830997"/>
          </a:xfrm>
          <a:prstGeom prst="rect">
            <a:avLst/>
          </a:prstGeom>
          <a:solidFill>
            <a:srgbClr val="245F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Over 150 million people in the US have print disabilities,</a:t>
            </a:r>
          </a:p>
          <a:p>
            <a:pPr algn="ctr"/>
            <a:r>
              <a:rPr lang="en-US" sz="2400" dirty="0"/>
              <a:t>and </a:t>
            </a:r>
            <a:r>
              <a:rPr lang="en-US" sz="2400" dirty="0" smtClean="0"/>
              <a:t>over 95</a:t>
            </a:r>
            <a:r>
              <a:rPr lang="en-US" sz="2400" dirty="0"/>
              <a:t>% of them </a:t>
            </a:r>
            <a:r>
              <a:rPr lang="en-US" sz="2400" b="1" dirty="0"/>
              <a:t>do not </a:t>
            </a:r>
            <a:r>
              <a:rPr lang="en-US" sz="2400" dirty="0"/>
              <a:t>use Assistive Technology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15978" y="155520"/>
            <a:ext cx="8855094" cy="9084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45FA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How effective is your website</a:t>
            </a:r>
          </a:p>
          <a:p>
            <a:r>
              <a:rPr lang="en-US" sz="3600" dirty="0"/>
              <a:t>to visitors who see this?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03" y="1533776"/>
            <a:ext cx="7008218" cy="3954638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687736" y="910778"/>
            <a:ext cx="1954061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25000"/>
              <a:buNone/>
            </a:pPr>
            <a:r>
              <a:rPr lang="en-US" dirty="0" smtClean="0">
                <a:latin typeface="+mj-lt"/>
              </a:rPr>
              <a:t>www.sitecues.com</a:t>
            </a:r>
            <a:endParaRPr lang="en-US" dirty="0">
              <a:latin typeface="+mj-lt"/>
            </a:endParaRPr>
          </a:p>
        </p:txBody>
      </p:sp>
      <p:pic>
        <p:nvPicPr>
          <p:cNvPr id="6" name="Picture 5" descr="Sitecues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36" y="342468"/>
            <a:ext cx="1953530" cy="4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3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3"/>
          <p:cNvSpPr txBox="1">
            <a:spLocks/>
          </p:cNvSpPr>
          <p:nvPr/>
        </p:nvSpPr>
        <p:spPr>
          <a:xfrm>
            <a:off x="217714" y="182541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rgbClr val="245FA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 single tool can improve accessibility across all areas of education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5"/>
          <a:stretch/>
        </p:blipFill>
        <p:spPr>
          <a:xfrm>
            <a:off x="1063029" y="743470"/>
            <a:ext cx="3403897" cy="2518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44" b="7873"/>
          <a:stretch/>
        </p:blipFill>
        <p:spPr>
          <a:xfrm>
            <a:off x="4677074" y="743471"/>
            <a:ext cx="3403897" cy="2518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>
          <a:xfrm>
            <a:off x="1063029" y="3548477"/>
            <a:ext cx="3403897" cy="25310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>
          <a:xfrm>
            <a:off x="4677074" y="3548477"/>
            <a:ext cx="3403897" cy="25656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1063029" y="2857819"/>
            <a:ext cx="3403600" cy="4042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0" rtlCol="0" anchor="ctr">
            <a:noAutofit/>
          </a:bodyPr>
          <a:lstStyle/>
          <a:p>
            <a:pPr algn="ctr"/>
            <a:r>
              <a:rPr lang="en-IN" sz="1400" dirty="0">
                <a:solidFill>
                  <a:schemeClr val="tx1"/>
                </a:solidFill>
              </a:rPr>
              <a:t>http://hss.fullerton.edu/academics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7074" y="2857819"/>
            <a:ext cx="3403600" cy="4042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0" rtlCol="0" anchor="ctr">
            <a:noAutofit/>
          </a:bodyPr>
          <a:lstStyle/>
          <a:p>
            <a:pPr algn="ctr"/>
            <a:r>
              <a:rPr lang="en-IN" sz="1400" dirty="0">
                <a:solidFill>
                  <a:schemeClr val="tx1"/>
                </a:solidFill>
              </a:rPr>
              <a:t>http://www.perkins.org/school/admissions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3029" y="5709929"/>
            <a:ext cx="3403600" cy="4042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0" rtlCol="0" anchor="ctr">
            <a:noAutofit/>
          </a:bodyPr>
          <a:lstStyle/>
          <a:p>
            <a:pPr algn="ctr"/>
            <a:r>
              <a:rPr lang="en-IN" sz="1400" dirty="0">
                <a:solidFill>
                  <a:schemeClr val="tx1"/>
                </a:solidFill>
              </a:rPr>
              <a:t>http://aidb.org/careers-2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7074" y="5709929"/>
            <a:ext cx="3403600" cy="4042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0" rtlCol="0" anchor="ctr">
            <a:noAutofit/>
          </a:bodyPr>
          <a:lstStyle/>
          <a:p>
            <a:pPr algn="ctr"/>
            <a:r>
              <a:rPr lang="en-IN" sz="1400" dirty="0">
                <a:solidFill>
                  <a:schemeClr val="tx1"/>
                </a:solidFill>
              </a:rPr>
              <a:t>http://www.nyise.org support.htm?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17714" y="1531038"/>
            <a:ext cx="1161143" cy="943428"/>
          </a:xfrm>
          <a:prstGeom prst="homePlate">
            <a:avLst>
              <a:gd name="adj" fmla="val 25385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0" rtlCol="0" anchor="ctr">
            <a:noAutofit/>
          </a:bodyPr>
          <a:lstStyle/>
          <a:p>
            <a:pPr algn="ctr"/>
            <a:r>
              <a:rPr lang="en-US" sz="1500" b="1" cap="all" dirty="0"/>
              <a:t>Academics</a:t>
            </a:r>
          </a:p>
        </p:txBody>
      </p:sp>
      <p:sp>
        <p:nvSpPr>
          <p:cNvPr id="22" name="Pentagon 21"/>
          <p:cNvSpPr/>
          <p:nvPr/>
        </p:nvSpPr>
        <p:spPr>
          <a:xfrm flipH="1">
            <a:off x="7852228" y="1531038"/>
            <a:ext cx="1161143" cy="943428"/>
          </a:xfrm>
          <a:prstGeom prst="homePlate">
            <a:avLst>
              <a:gd name="adj" fmla="val 25385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0" rtlCol="0" anchor="ctr">
            <a:noAutofit/>
          </a:bodyPr>
          <a:lstStyle/>
          <a:p>
            <a:pPr algn="ctr"/>
            <a:r>
              <a:rPr lang="en-US" sz="1500" b="1" cap="all" dirty="0"/>
              <a:t>Admission</a:t>
            </a:r>
          </a:p>
        </p:txBody>
      </p:sp>
      <p:sp>
        <p:nvSpPr>
          <p:cNvPr id="24" name="Pentagon 23"/>
          <p:cNvSpPr/>
          <p:nvPr/>
        </p:nvSpPr>
        <p:spPr>
          <a:xfrm>
            <a:off x="217714" y="4359596"/>
            <a:ext cx="1161143" cy="943428"/>
          </a:xfrm>
          <a:prstGeom prst="homePlate">
            <a:avLst>
              <a:gd name="adj" fmla="val 25385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0" rtlCol="0" anchor="ctr">
            <a:noAutofit/>
          </a:bodyPr>
          <a:lstStyle/>
          <a:p>
            <a:pPr algn="ctr"/>
            <a:r>
              <a:rPr lang="en-US" sz="1600" b="1" cap="all" dirty="0"/>
              <a:t>Careers</a:t>
            </a:r>
          </a:p>
        </p:txBody>
      </p:sp>
      <p:sp>
        <p:nvSpPr>
          <p:cNvPr id="25" name="Pentagon 24"/>
          <p:cNvSpPr/>
          <p:nvPr/>
        </p:nvSpPr>
        <p:spPr>
          <a:xfrm flipH="1">
            <a:off x="7852228" y="4359596"/>
            <a:ext cx="1161143" cy="943428"/>
          </a:xfrm>
          <a:prstGeom prst="homePlate">
            <a:avLst>
              <a:gd name="adj" fmla="val 25385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0" rtlCol="0" anchor="ctr">
            <a:noAutofit/>
          </a:bodyPr>
          <a:lstStyle/>
          <a:p>
            <a:pPr algn="ctr"/>
            <a:r>
              <a:rPr lang="en-US" sz="1500" b="1" cap="all" dirty="0"/>
              <a:t>Fund-raising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502969" y="6388975"/>
            <a:ext cx="1954061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25000"/>
              <a:buNone/>
            </a:pPr>
            <a:r>
              <a:rPr lang="en-US" dirty="0" smtClean="0">
                <a:latin typeface="+mj-lt"/>
              </a:rPr>
              <a:t>www.sitecues.com</a:t>
            </a:r>
            <a:endParaRPr lang="en-US" dirty="0">
              <a:latin typeface="+mj-lt"/>
            </a:endParaRPr>
          </a:p>
        </p:txBody>
      </p:sp>
      <p:pic>
        <p:nvPicPr>
          <p:cNvPr id="16" name="Picture 15" descr="Sitecues log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4" y="6296037"/>
            <a:ext cx="1953530" cy="4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11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 bwMode="auto">
          <a:xfrm>
            <a:off x="5662566" y="2793650"/>
            <a:ext cx="328365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5662566" y="3902380"/>
            <a:ext cx="328365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5662566" y="5259764"/>
            <a:ext cx="328365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3896"/>
            <a:ext cx="8229600" cy="1143000"/>
          </a:xfrm>
        </p:spPr>
        <p:txBody>
          <a:bodyPr/>
          <a:lstStyle/>
          <a:p>
            <a:r>
              <a:rPr lang="en-US"/>
              <a:t>What is Sitecues?</a:t>
            </a:r>
            <a:endParaRPr lang="en-US" dirty="0"/>
          </a:p>
        </p:txBody>
      </p:sp>
      <p:pic>
        <p:nvPicPr>
          <p:cNvPr id="3" name="Picture 2" descr="Image of sitecues primary badge / panel.  Has a small A the a slider in the middle leading to a big A.  Second button is a talk toggel on button in the shape of head silloette with sound waves coming out of the mouth" title="Sitecues Primary Pan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86092"/>
            <a:ext cx="4469758" cy="128906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12551" y="1805407"/>
            <a:ext cx="51905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lvl="1" indent="-280988">
              <a:spcBef>
                <a:spcPts val="1000"/>
              </a:spcBef>
              <a:spcAft>
                <a:spcPts val="600"/>
              </a:spcAft>
              <a:buSzPct val="125000"/>
              <a:buFont typeface="Arial"/>
              <a:buChar char="•"/>
              <a:defRPr/>
            </a:pPr>
            <a:r>
              <a:rPr lang="en-US" altLang="en-US" sz="2000" dirty="0">
                <a:solidFill>
                  <a:prstClr val="black"/>
                </a:solidFill>
              </a:rPr>
              <a:t>Build zoom, speech, color themes and other reading enhancements into any web content</a:t>
            </a:r>
          </a:p>
          <a:p>
            <a:pPr marL="280988" lvl="1" indent="-280988">
              <a:spcBef>
                <a:spcPts val="1000"/>
              </a:spcBef>
              <a:spcAft>
                <a:spcPts val="600"/>
              </a:spcAft>
              <a:buSzPct val="125000"/>
              <a:buFont typeface="Arial"/>
              <a:buChar char="•"/>
            </a:pPr>
            <a:r>
              <a:rPr lang="en-US" altLang="en-US" sz="2000" dirty="0">
                <a:solidFill>
                  <a:prstClr val="black"/>
                </a:solidFill>
              </a:rPr>
              <a:t>Seamlessly integrates without a redesign</a:t>
            </a:r>
            <a:endParaRPr lang="en-US" sz="2000" dirty="0">
              <a:solidFill>
                <a:prstClr val="black"/>
              </a:solidFill>
            </a:endParaRPr>
          </a:p>
          <a:p>
            <a:pPr marL="280988" lvl="1" indent="-280988">
              <a:spcBef>
                <a:spcPts val="1000"/>
              </a:spcBef>
              <a:spcAft>
                <a:spcPts val="600"/>
              </a:spcAft>
              <a:buSzPct val="125000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Users can customize their view without impacting others</a:t>
            </a:r>
          </a:p>
          <a:p>
            <a:pPr marL="280988" lvl="1" indent="-280988">
              <a:spcBef>
                <a:spcPts val="1000"/>
              </a:spcBef>
              <a:spcAft>
                <a:spcPts val="600"/>
              </a:spcAft>
              <a:buSzPct val="125000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Simple and easy to 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978" y="1043324"/>
            <a:ext cx="5187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Software-as-a-Service for organizations with web-based content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2566" y="1043324"/>
            <a:ext cx="3283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The same core technology has many applications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75791" y="1855780"/>
            <a:ext cx="3125500" cy="767010"/>
            <a:chOff x="5775791" y="2086522"/>
            <a:chExt cx="3125500" cy="767010"/>
          </a:xfrm>
        </p:grpSpPr>
        <p:sp>
          <p:nvSpPr>
            <p:cNvPr id="28" name="Rectangle 27"/>
            <p:cNvSpPr/>
            <p:nvPr/>
          </p:nvSpPr>
          <p:spPr>
            <a:xfrm>
              <a:off x="5775791" y="2269972"/>
              <a:ext cx="21962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ts val="1000"/>
                </a:spcBef>
                <a:spcAft>
                  <a:spcPts val="600"/>
                </a:spcAft>
                <a:buSzPct val="125000"/>
              </a:pPr>
              <a:r>
                <a:rPr lang="en-US" sz="2000" dirty="0">
                  <a:solidFill>
                    <a:prstClr val="black"/>
                  </a:solidFill>
                </a:rPr>
                <a:t>Websites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4281" y="2086522"/>
              <a:ext cx="767010" cy="76701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775791" y="2964510"/>
            <a:ext cx="3125500" cy="767010"/>
            <a:chOff x="5775791" y="3299444"/>
            <a:chExt cx="3125500" cy="76701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4281" y="3299444"/>
              <a:ext cx="767010" cy="76701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5775791" y="3482894"/>
              <a:ext cx="21962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ts val="1000"/>
                </a:spcBef>
                <a:spcAft>
                  <a:spcPts val="600"/>
                </a:spcAft>
                <a:buSzPct val="125000"/>
              </a:pPr>
              <a:r>
                <a:rPr lang="en-US" sz="2000" dirty="0">
                  <a:solidFill>
                    <a:prstClr val="black"/>
                  </a:solidFill>
                </a:rPr>
                <a:t>Web browsers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75791" y="4073240"/>
            <a:ext cx="3125500" cy="1015663"/>
            <a:chOff x="5775791" y="4356080"/>
            <a:chExt cx="3125500" cy="10156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4281" y="4480406"/>
              <a:ext cx="767010" cy="767010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5775791" y="4356080"/>
              <a:ext cx="219622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ts val="1000"/>
                </a:spcBef>
                <a:spcAft>
                  <a:spcPts val="600"/>
                </a:spcAft>
                <a:buSzPct val="125000"/>
              </a:pPr>
              <a:r>
                <a:rPr lang="en-US" sz="2000" dirty="0">
                  <a:solidFill>
                    <a:prstClr val="black"/>
                  </a:solidFill>
                </a:rPr>
                <a:t>Learning Management Systems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75791" y="5430626"/>
            <a:ext cx="3125500" cy="767010"/>
            <a:chOff x="5775791" y="5661368"/>
            <a:chExt cx="3125500" cy="7670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4281" y="5661368"/>
              <a:ext cx="767010" cy="767010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5775791" y="5690930"/>
              <a:ext cx="21962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spcBef>
                  <a:spcPts val="1000"/>
                </a:spcBef>
                <a:spcAft>
                  <a:spcPts val="600"/>
                </a:spcAft>
                <a:buSzPct val="125000"/>
              </a:pPr>
              <a:r>
                <a:rPr lang="en-US" sz="2000" dirty="0">
                  <a:solidFill>
                    <a:prstClr val="black"/>
                  </a:solidFill>
                </a:rPr>
                <a:t>Online databases and applications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662566" y="1751210"/>
            <a:ext cx="32836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5978" y="1751210"/>
            <a:ext cx="51871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/>
          <p:cNvSpPr txBox="1">
            <a:spLocks/>
          </p:cNvSpPr>
          <p:nvPr/>
        </p:nvSpPr>
        <p:spPr>
          <a:xfrm>
            <a:off x="4502969" y="6406067"/>
            <a:ext cx="1954061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cap="none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25000"/>
              <a:buNone/>
            </a:pPr>
            <a:r>
              <a:rPr lang="en-US" dirty="0" smtClean="0">
                <a:latin typeface="+mj-lt"/>
              </a:rPr>
              <a:t>www.sitecues.com</a:t>
            </a:r>
            <a:endParaRPr lang="en-US" dirty="0">
              <a:latin typeface="+mj-lt"/>
            </a:endParaRPr>
          </a:p>
        </p:txBody>
      </p:sp>
      <p:pic>
        <p:nvPicPr>
          <p:cNvPr id="25" name="Picture 24" descr="Sitecues log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4" y="6313129"/>
            <a:ext cx="1953530" cy="4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30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FFFFFF"/>
        </a:solidFill>
        <a:ln w="12700">
          <a:solidFill>
            <a:srgbClr val="000000"/>
          </a:solidFill>
        </a:ln>
      </a:spPr>
      <a:bodyPr lIns="91440" tIns="45720" rIns="91440" bIns="45720" anchor="ctr" anchorCtr="0"/>
      <a:lstStyle>
        <a:defPPr marL="0" marR="0" indent="0" algn="ctr" defTabSz="966788" eaLnBrk="1" fontAlgn="base" latinLnBrk="0" hangingPunct="1">
          <a:lnSpc>
            <a:spcPct val="100000"/>
          </a:lnSpc>
          <a:spcBef>
            <a:spcPts val="300"/>
          </a:spcBef>
          <a:spcAft>
            <a:spcPct val="0"/>
          </a:spcAft>
          <a:buClrTx/>
          <a:buSzPct val="100000"/>
          <a:tabLst>
            <a:tab pos="2298700" algn="l"/>
          </a:tabLst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14770</TotalTime>
  <Words>133</Words>
  <Application>Microsoft Office PowerPoint</Application>
  <PresentationFormat>On-screen Show (4:3)</PresentationFormat>
  <Paragraphs>33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3_Office Theme</vt:lpstr>
      <vt:lpstr>think-cell Slide</vt:lpstr>
      <vt:lpstr>PowerPoint Presentation</vt:lpstr>
      <vt:lpstr>PowerPoint Presentation</vt:lpstr>
      <vt:lpstr>PowerPoint Presentation</vt:lpstr>
      <vt:lpstr>What is Sitecues?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quinn</dc:creator>
  <cp:lastModifiedBy>Kurtis J. Soltman</cp:lastModifiedBy>
  <cp:revision>408</cp:revision>
  <cp:lastPrinted>2015-12-10T18:04:04Z</cp:lastPrinted>
  <dcterms:created xsi:type="dcterms:W3CDTF">2014-04-05T20:54:13Z</dcterms:created>
  <dcterms:modified xsi:type="dcterms:W3CDTF">2016-10-19T20:04:08Z</dcterms:modified>
</cp:coreProperties>
</file>