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0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6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3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9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EB85-5797-493F-A86E-5B4CCCB3C84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7F4D8-D41D-47E9-BFF8-CBCD6BE4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5538700" cy="98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UBY 7 HD with PivotCam rotating camer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89841"/>
            <a:ext cx="4704348" cy="308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770623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Continuous zoom with 2x–24x magnification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Vibrant 7-inch screen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Built-in reading stand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HDMI port to connect to your TV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Lightweight design at 18 ounces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Unique </a:t>
            </a:r>
            <a:r>
              <a:rPr lang="en-US" dirty="0" err="1" smtClean="0">
                <a:effectLst/>
              </a:rPr>
              <a:t>PivotCam</a:t>
            </a:r>
            <a:r>
              <a:rPr lang="en-US" dirty="0" smtClean="0">
                <a:effectLst/>
              </a:rPr>
              <a:t> rotating camera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85164" y="565666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www.vfo-group.com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5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5538700" cy="98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770623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Lightweight, collapsible, portable design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Choice of monitor sizes: 12-inch or 15-inch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Auto-focus camera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Document reading and self-viewing modes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Over 9 inches of working space to write and work comfortably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Adjustable reference lines and masks to easily keep your place and reduce glare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7170" name="Picture 2" descr="TOPAZ PHD Portable Video Magnif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87" y="1371600"/>
            <a:ext cx="4638226" cy="285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038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TOPAZ PHD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85164" y="565666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www.vfo-group.com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3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5538700" cy="98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7988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Light weight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Unique </a:t>
            </a:r>
            <a:r>
              <a:rPr lang="en-US" b="1" dirty="0" smtClean="0"/>
              <a:t>Slide &amp; Read</a:t>
            </a:r>
            <a:r>
              <a:rPr lang="en-US" dirty="0" smtClean="0"/>
              <a:t> mechanism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Ready to use when the screen is in reading position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Designed to move smoothly over reading materials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Full High Definition image quality</a:t>
            </a:r>
          </a:p>
          <a:p>
            <a:endParaRPr lang="en-US" dirty="0"/>
          </a:p>
        </p:txBody>
      </p:sp>
      <p:pic>
        <p:nvPicPr>
          <p:cNvPr id="6146" name="Picture 2" descr="Optelec Traveller 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80525"/>
            <a:ext cx="4038600" cy="269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925669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Traveller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85164" y="565666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www.vfo-group.com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4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5538700" cy="98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770623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Continuous magnification: 1.5X – 75X (optional: up to 170X)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Superior High Definition 1080p video processing for ultra sharp and vivid images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Fast text recognition (OCR)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Over 60 reading voices in 30 languages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Headphone connector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Point &amp; Read functionality: intuitive touch interface</a:t>
            </a:r>
            <a:endParaRPr lang="en-US" dirty="0"/>
          </a:p>
        </p:txBody>
      </p:sp>
      <p:pic>
        <p:nvPicPr>
          <p:cNvPr id="5122" name="Picture 2" descr="ClearView C Speech 24” High Defini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0" y="1209814"/>
            <a:ext cx="4483100" cy="298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078069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ClearView</a:t>
            </a:r>
            <a:r>
              <a:rPr lang="en-US" sz="3600" b="1" dirty="0" smtClean="0"/>
              <a:t> C with Speech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85164" y="565666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www.vfo-group.com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89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Wood</dc:creator>
  <cp:lastModifiedBy>Kurtis J. Soltman</cp:lastModifiedBy>
  <cp:revision>3</cp:revision>
  <dcterms:created xsi:type="dcterms:W3CDTF">2016-10-17T18:20:14Z</dcterms:created>
  <dcterms:modified xsi:type="dcterms:W3CDTF">2016-10-19T20:00:15Z</dcterms:modified>
</cp:coreProperties>
</file>