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mcnelly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case for inclusivity through personal stories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1752600"/>
            <a:ext cx="7696200" cy="2819400"/>
          </a:xfrm>
        </p:spPr>
        <p:txBody>
          <a:bodyPr/>
          <a:lstStyle/>
          <a:p>
            <a:r>
              <a:rPr lang="en-US" b="0" dirty="0">
                <a:effectLst/>
              </a:rPr>
              <a:t>Disability and Intersectionality on College Campuses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5334000"/>
            <a:ext cx="6512511" cy="1143000"/>
          </a:xfrm>
        </p:spPr>
        <p:txBody>
          <a:bodyPr/>
          <a:lstStyle/>
          <a:p>
            <a:r>
              <a:rPr lang="en-US" dirty="0" smtClean="0"/>
              <a:t>The Real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I’m a teenage girl at a bar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1" y="1654233"/>
            <a:ext cx="5300688" cy="352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t="25711" r="53212" b="40623"/>
          <a:stretch/>
        </p:blipFill>
        <p:spPr bwMode="auto">
          <a:xfrm>
            <a:off x="3581400" y="2732116"/>
            <a:ext cx="53851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6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43400" y="5562600"/>
            <a:ext cx="13106400" cy="2209800"/>
          </a:xfrm>
        </p:spPr>
        <p:txBody>
          <a:bodyPr/>
          <a:lstStyle/>
          <a:p>
            <a:r>
              <a:rPr lang="en-US" sz="3600" dirty="0" smtClean="0"/>
              <a:t>Inspiration Porn vs </a:t>
            </a:r>
            <a:r>
              <a:rPr lang="en-US" sz="3600" dirty="0" smtClean="0"/>
              <a:t>Pity Dichotomy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4064186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62994" r="7077" b="6565"/>
          <a:stretch/>
        </p:blipFill>
        <p:spPr bwMode="auto">
          <a:xfrm>
            <a:off x="381000" y="4079107"/>
            <a:ext cx="3564542" cy="123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6453" r="15365"/>
          <a:stretch/>
        </p:blipFill>
        <p:spPr bwMode="auto">
          <a:xfrm>
            <a:off x="5365819" y="719339"/>
            <a:ext cx="3320981" cy="42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8" t="17213" r="20721" b="48233"/>
          <a:stretch/>
        </p:blipFill>
        <p:spPr bwMode="auto">
          <a:xfrm>
            <a:off x="6781800" y="228600"/>
            <a:ext cx="1192090" cy="132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7" t="41551" r="43553" b="29225"/>
          <a:stretch/>
        </p:blipFill>
        <p:spPr bwMode="auto">
          <a:xfrm>
            <a:off x="2171645" y="1447800"/>
            <a:ext cx="839885" cy="106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1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5400" y="4953000"/>
            <a:ext cx="10287000" cy="1676400"/>
          </a:xfrm>
        </p:spPr>
        <p:txBody>
          <a:bodyPr/>
          <a:lstStyle/>
          <a:p>
            <a:r>
              <a:rPr lang="en-US" sz="3600" dirty="0" smtClean="0"/>
              <a:t>Why do negative stereotypes </a:t>
            </a:r>
            <a:r>
              <a:rPr lang="en-US" sz="3600" dirty="0" smtClean="0"/>
              <a:t>s</a:t>
            </a:r>
            <a:r>
              <a:rPr lang="en-US" sz="3600" dirty="0" smtClean="0"/>
              <a:t>till exist?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(W</a:t>
            </a:r>
            <a:r>
              <a:rPr lang="en-US" sz="3200" dirty="0" smtClean="0"/>
              <a:t>hy I don’t like Christopher Reeve)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119573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" b="5388"/>
          <a:stretch/>
        </p:blipFill>
        <p:spPr bwMode="auto">
          <a:xfrm>
            <a:off x="304800" y="168639"/>
            <a:ext cx="5414963" cy="48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7" r="24748"/>
          <a:stretch/>
        </p:blipFill>
        <p:spPr bwMode="auto">
          <a:xfrm>
            <a:off x="2143276" y="1266230"/>
            <a:ext cx="1738010" cy="257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 Time Portion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How do you make Disability part of the Intersectionality that is happening on campus?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57413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6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You have to have people with disabilities on 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26955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2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Normalize Disability on Campus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63500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7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Create intentional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55979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3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8725" y="5257800"/>
            <a:ext cx="10287000" cy="1143000"/>
          </a:xfrm>
        </p:spPr>
        <p:txBody>
          <a:bodyPr/>
          <a:lstStyle/>
          <a:p>
            <a:r>
              <a:rPr lang="en-US" sz="4000" dirty="0" smtClean="0"/>
              <a:t>Find leaders and work with them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5029200"/>
            <a:ext cx="9601200" cy="1143000"/>
          </a:xfrm>
        </p:spPr>
        <p:txBody>
          <a:bodyPr/>
          <a:lstStyle/>
          <a:p>
            <a:r>
              <a:rPr lang="en-US" dirty="0" smtClean="0"/>
              <a:t>Look for </a:t>
            </a:r>
            <a:r>
              <a:rPr lang="en-US" dirty="0" smtClean="0"/>
              <a:t>innovation               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Fight Inspiration Porn/Pity Dichotomy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0" y="0"/>
            <a:ext cx="518579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43" y="685800"/>
            <a:ext cx="284149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7" r="1639"/>
          <a:stretch/>
        </p:blipFill>
        <p:spPr bwMode="auto">
          <a:xfrm>
            <a:off x="4781341" y="2793442"/>
            <a:ext cx="4272224" cy="25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600" dirty="0" smtClean="0"/>
              <a:t>David </a:t>
            </a:r>
            <a:r>
              <a:rPr lang="en-US" sz="3600" dirty="0" err="1" smtClean="0"/>
              <a:t>McNelly</a:t>
            </a:r>
            <a:endParaRPr lang="en-US" sz="3600" dirty="0" smtClean="0"/>
          </a:p>
          <a:p>
            <a:pPr lvl="1"/>
            <a:r>
              <a:rPr lang="en-US" sz="3600" dirty="0" smtClean="0">
                <a:hlinkClick r:id="rId2"/>
              </a:rPr>
              <a:t>davidmcnelly@gmail.com</a:t>
            </a:r>
            <a:endParaRPr lang="en-US" sz="3600" dirty="0" smtClean="0"/>
          </a:p>
          <a:p>
            <a:pPr lvl="1"/>
            <a:r>
              <a:rPr lang="en-US" sz="3600" dirty="0" smtClean="0"/>
              <a:t>740-222-2482</a:t>
            </a:r>
          </a:p>
          <a:p>
            <a:pPr marL="36576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MSW, LSW, TICC, SSA, </a:t>
            </a:r>
          </a:p>
          <a:p>
            <a:r>
              <a:rPr lang="en-US" dirty="0" smtClean="0"/>
              <a:t>Partner, Father, Counselor, Disability Rights </a:t>
            </a:r>
            <a:r>
              <a:rPr lang="en-US" dirty="0" smtClean="0"/>
              <a:t>Activist, Absurdist Think Tank Founder</a:t>
            </a:r>
            <a:endParaRPr lang="en-US" dirty="0" smtClean="0"/>
          </a:p>
          <a:p>
            <a:r>
              <a:rPr lang="en-US" dirty="0" smtClean="0"/>
              <a:t>Help people with disabilities have a community-based, good life</a:t>
            </a:r>
          </a:p>
          <a:p>
            <a:r>
              <a:rPr lang="en-US" dirty="0" smtClean="0"/>
              <a:t>Founded FANs program in Athens County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/>
          <a:stretch/>
        </p:blipFill>
        <p:spPr bwMode="auto">
          <a:xfrm>
            <a:off x="990600" y="3200400"/>
            <a:ext cx="4000500" cy="398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2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105400"/>
            <a:ext cx="6512511" cy="1143000"/>
          </a:xfrm>
        </p:spPr>
        <p:txBody>
          <a:bodyPr/>
          <a:lstStyle/>
          <a:p>
            <a:r>
              <a:rPr lang="en-US" dirty="0" smtClean="0"/>
              <a:t>Who was 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Unsure </a:t>
            </a:r>
            <a:r>
              <a:rPr lang="en-US" dirty="0" smtClean="0"/>
              <a:t>and Quiet</a:t>
            </a:r>
          </a:p>
          <a:p>
            <a:r>
              <a:rPr lang="en-US" dirty="0" smtClean="0"/>
              <a:t>Liked sports</a:t>
            </a:r>
          </a:p>
          <a:p>
            <a:r>
              <a:rPr lang="en-US" dirty="0" smtClean="0"/>
              <a:t>Apolitical </a:t>
            </a:r>
            <a:endParaRPr lang="en-US" dirty="0" smtClean="0"/>
          </a:p>
          <a:p>
            <a:r>
              <a:rPr lang="en-US" dirty="0" smtClean="0"/>
              <a:t>Deist</a:t>
            </a:r>
          </a:p>
          <a:p>
            <a:r>
              <a:rPr lang="en-US" dirty="0" smtClean="0"/>
              <a:t>Depressed</a:t>
            </a:r>
            <a:endParaRPr lang="en-US" dirty="0" smtClean="0"/>
          </a:p>
          <a:p>
            <a:r>
              <a:rPr lang="en-US" dirty="0" smtClean="0"/>
              <a:t>Wanted to be a novelist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0" t="36306"/>
          <a:stretch/>
        </p:blipFill>
        <p:spPr bwMode="auto">
          <a:xfrm>
            <a:off x="5029200" y="609600"/>
            <a:ext cx="3276600" cy="338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334000"/>
            <a:ext cx="6512511" cy="1143000"/>
          </a:xfrm>
        </p:spPr>
        <p:txBody>
          <a:bodyPr/>
          <a:lstStyle/>
          <a:p>
            <a:r>
              <a:rPr lang="en-US" dirty="0" smtClean="0"/>
              <a:t>What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6" y="304800"/>
            <a:ext cx="538403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752087"/>
            <a:ext cx="5791200" cy="762000"/>
          </a:xfrm>
        </p:spPr>
        <p:txBody>
          <a:bodyPr/>
          <a:lstStyle/>
          <a:p>
            <a:r>
              <a:rPr lang="en-US" sz="3600" dirty="0"/>
              <a:t> </a:t>
            </a:r>
            <a:r>
              <a:rPr lang="en-US" sz="3600" dirty="0" smtClean="0"/>
              <a:t>I went to College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Got Involved</a:t>
            </a:r>
          </a:p>
          <a:p>
            <a:pPr lvl="1"/>
            <a:r>
              <a:rPr lang="en-US" dirty="0" smtClean="0"/>
              <a:t>President of Disability Awareness Club</a:t>
            </a:r>
          </a:p>
          <a:p>
            <a:pPr lvl="1"/>
            <a:r>
              <a:rPr lang="en-US" dirty="0" smtClean="0"/>
              <a:t>But also</a:t>
            </a:r>
          </a:p>
          <a:p>
            <a:pPr lvl="2"/>
            <a:r>
              <a:rPr lang="en-US" dirty="0" smtClean="0"/>
              <a:t>Joined Service Fraternity, Social Fraternity, BBBS, Crisis Hotline, </a:t>
            </a:r>
            <a:r>
              <a:rPr lang="en-US" dirty="0" err="1" smtClean="0"/>
              <a:t>Leadershape</a:t>
            </a:r>
            <a:r>
              <a:rPr lang="en-US" dirty="0" smtClean="0"/>
              <a:t>, Students for Peace and Justice, Urban Leadership Internship Program, English and Creative Writing major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3802" r="4516"/>
          <a:stretch/>
        </p:blipFill>
        <p:spPr bwMode="auto">
          <a:xfrm>
            <a:off x="152400" y="4006557"/>
            <a:ext cx="2590800" cy="193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3153383"/>
            <a:ext cx="3911599" cy="262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181600"/>
            <a:ext cx="6512511" cy="1143000"/>
          </a:xfrm>
        </p:spPr>
        <p:txBody>
          <a:bodyPr/>
          <a:lstStyle/>
          <a:p>
            <a:r>
              <a:rPr lang="en-US" dirty="0" smtClean="0"/>
              <a:t>The Ideal College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Inclusive, Welcoming, Diverse, Challenging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4324350" cy="370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6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5486400"/>
            <a:ext cx="6512511" cy="1143000"/>
          </a:xfrm>
        </p:spPr>
        <p:txBody>
          <a:bodyPr/>
          <a:lstStyle/>
          <a:p>
            <a:r>
              <a:rPr lang="en-US" dirty="0" smtClean="0"/>
              <a:t>The Real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999"/>
            <a:ext cx="7091363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35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5400"/>
            <a:ext cx="7696200" cy="1143000"/>
          </a:xfrm>
        </p:spPr>
        <p:txBody>
          <a:bodyPr/>
          <a:lstStyle/>
          <a:p>
            <a:r>
              <a:rPr lang="en-US" dirty="0" smtClean="0"/>
              <a:t>Real College</a:t>
            </a:r>
            <a:br>
              <a:rPr lang="en-US" dirty="0" smtClean="0"/>
            </a:br>
            <a:r>
              <a:rPr lang="en-US" sz="3600" dirty="0" smtClean="0"/>
              <a:t>The </a:t>
            </a:r>
            <a:r>
              <a:rPr lang="en-US" sz="3600" dirty="0" smtClean="0"/>
              <a:t>Step </a:t>
            </a:r>
            <a:r>
              <a:rPr lang="en-US" sz="3600" dirty="0" smtClean="0"/>
              <a:t>Single Incident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7"/>
          <a:stretch/>
        </p:blipFill>
        <p:spPr bwMode="auto">
          <a:xfrm>
            <a:off x="533400" y="609600"/>
            <a:ext cx="6443341" cy="37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4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334000"/>
            <a:ext cx="8763000" cy="1143000"/>
          </a:xfrm>
        </p:spPr>
        <p:txBody>
          <a:bodyPr/>
          <a:lstStyle/>
          <a:p>
            <a:r>
              <a:rPr lang="en-US" dirty="0" smtClean="0"/>
              <a:t>Times of </a:t>
            </a:r>
            <a:r>
              <a:rPr lang="en-US" dirty="0" smtClean="0"/>
              <a:t>Transcendence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9"/>
          <a:stretch/>
        </p:blipFill>
        <p:spPr bwMode="auto">
          <a:xfrm>
            <a:off x="4800600" y="1219200"/>
            <a:ext cx="3928353" cy="32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15296" r="8299" b="15712"/>
          <a:stretch/>
        </p:blipFill>
        <p:spPr bwMode="auto">
          <a:xfrm>
            <a:off x="2286000" y="929892"/>
            <a:ext cx="2723746" cy="378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9784"/>
            <a:ext cx="2555819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187</TotalTime>
  <Words>214</Words>
  <Application>Microsoft Office PowerPoint</Application>
  <PresentationFormat>On-screen Show (4:3)</PresentationFormat>
  <Paragraphs>40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Slipstream</vt:lpstr>
      <vt:lpstr>Disability and Intersectionality on College Campuses</vt:lpstr>
      <vt:lpstr>Who am I?</vt:lpstr>
      <vt:lpstr>Who was I?</vt:lpstr>
      <vt:lpstr>What happened?</vt:lpstr>
      <vt:lpstr> I went to College</vt:lpstr>
      <vt:lpstr>The Ideal College </vt:lpstr>
      <vt:lpstr>The Real College</vt:lpstr>
      <vt:lpstr>Real College The Step Single Incident</vt:lpstr>
      <vt:lpstr>Times of Transcendence</vt:lpstr>
      <vt:lpstr>The Real World</vt:lpstr>
      <vt:lpstr>Inspiration Porn vs Pity Dichotomy </vt:lpstr>
      <vt:lpstr>Why do negative stereotypes still exist?  (Why I don’t like Christopher Reeve)</vt:lpstr>
      <vt:lpstr>Advice Time Portion of Presentation</vt:lpstr>
      <vt:lpstr>1. You have to have people with disabilities on campus</vt:lpstr>
      <vt:lpstr>2. Normalize Disability on Campus</vt:lpstr>
      <vt:lpstr>3. Create intentional space</vt:lpstr>
      <vt:lpstr>Find leaders and work with them</vt:lpstr>
      <vt:lpstr>Look for innovation                   . Fight Inspiration Porn/Pity Dichotomy</vt:lpstr>
      <vt:lpstr>Questions and 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Disability and Intersectionality on College Campuses</dc:title>
  <dc:creator>David McNelly</dc:creator>
  <cp:lastModifiedBy>David McNelly</cp:lastModifiedBy>
  <cp:revision>15</cp:revision>
  <dcterms:created xsi:type="dcterms:W3CDTF">2017-10-06T18:29:52Z</dcterms:created>
  <dcterms:modified xsi:type="dcterms:W3CDTF">2017-10-09T17:58:47Z</dcterms:modified>
</cp:coreProperties>
</file>