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9"/>
    <p:restoredTop sz="94586"/>
  </p:normalViewPr>
  <p:slideViewPr>
    <p:cSldViewPr snapToGrid="0" snapToObjects="1">
      <p:cViewPr varScale="1">
        <p:scale>
          <a:sx n="77" d="100"/>
          <a:sy n="77" d="100"/>
        </p:scale>
        <p:origin x="208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BCF98-E9C5-BB42-B763-30DBC83CDB4C}" type="datetimeFigureOut">
              <a:rPr lang="en-US" smtClean="0"/>
              <a:t>10/12/17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5FDF6-E56C-9A4C-B319-16AF9EE4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3:12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5FDF6-E56C-9A4C-B319-16AF9EE4AC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4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time_continue=194&amp;v=8WClnVjCEV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Pushing the rock uphill: Supporting universal design for learning </a:t>
            </a:r>
            <a:br>
              <a:rPr lang="en-US" sz="4800" dirty="0" smtClean="0"/>
            </a:br>
            <a:r>
              <a:rPr lang="en-US" sz="4800" dirty="0" smtClean="0"/>
              <a:t>on campus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ea typeface="Arial" charset="0"/>
                <a:cs typeface="Arial" charset="0"/>
              </a:rPr>
              <a:t>Carey Busch, PhD, CRC</a:t>
            </a:r>
          </a:p>
          <a:p>
            <a:pPr algn="ctr"/>
            <a:r>
              <a:rPr lang="en-US" cap="none" dirty="0" smtClean="0">
                <a:ea typeface="Arial" charset="0"/>
                <a:cs typeface="Arial" charset="0"/>
              </a:rPr>
              <a:t>Assistant Dean for Student Accessibility, Ohio University</a:t>
            </a:r>
            <a:endParaRPr lang="en-US" cap="none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participants are:</a:t>
            </a:r>
          </a:p>
          <a:p>
            <a:pPr lvl="1"/>
            <a:r>
              <a:rPr lang="en-US" dirty="0"/>
              <a:t>Presenting at teaching and learning events on campus</a:t>
            </a:r>
          </a:p>
          <a:p>
            <a:pPr lvl="1"/>
            <a:r>
              <a:rPr lang="en-US" dirty="0"/>
              <a:t>Presenting at national conferences</a:t>
            </a:r>
          </a:p>
          <a:p>
            <a:pPr lvl="1"/>
            <a:r>
              <a:rPr lang="en-US" dirty="0"/>
              <a:t>Engaging colleagues in conversation</a:t>
            </a:r>
          </a:p>
          <a:p>
            <a:pPr lvl="1"/>
            <a:r>
              <a:rPr lang="en-US" dirty="0"/>
              <a:t>Providing training to instructional </a:t>
            </a:r>
            <a:r>
              <a:rPr lang="en-US" dirty="0" smtClean="0"/>
              <a:t>technologist</a:t>
            </a:r>
          </a:p>
          <a:p>
            <a:r>
              <a:rPr lang="en-US" dirty="0" smtClean="0"/>
              <a:t>Other ideas:</a:t>
            </a:r>
          </a:p>
          <a:p>
            <a:pPr lvl="1"/>
            <a:r>
              <a:rPr lang="en-US" dirty="0" smtClean="0"/>
              <a:t>Faculty leading small learning communities</a:t>
            </a:r>
          </a:p>
          <a:p>
            <a:pPr lvl="1"/>
            <a:r>
              <a:rPr lang="en-US" dirty="0" smtClean="0"/>
              <a:t>Embedding UDL in other pedagogical trainings on campus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Gauge participants understanding of Universal Design for Learning (UDL)</a:t>
            </a:r>
          </a:p>
          <a:p>
            <a:r>
              <a:rPr lang="en-US" dirty="0" smtClean="0"/>
              <a:t>How do we discuss UDL?</a:t>
            </a:r>
          </a:p>
          <a:p>
            <a:r>
              <a:rPr lang="en-US" dirty="0" smtClean="0"/>
              <a:t>Our experience at Ohio University</a:t>
            </a:r>
          </a:p>
          <a:p>
            <a:r>
              <a:rPr lang="en-US" dirty="0" smtClean="0"/>
              <a:t>Recommendations from our faculty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5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Universal Design for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“Universal </a:t>
            </a:r>
            <a:r>
              <a:rPr lang="en-US" sz="2400" b="1" dirty="0"/>
              <a:t>design for learning (UDL) is a framework to improve and optimize teaching and learning for all people based on </a:t>
            </a:r>
            <a:r>
              <a:rPr lang="en-US" sz="2400" b="1" dirty="0" smtClean="0"/>
              <a:t>scientific </a:t>
            </a:r>
            <a:r>
              <a:rPr lang="en-US" sz="2400" b="1" dirty="0"/>
              <a:t>insights into how humans learn</a:t>
            </a:r>
            <a:r>
              <a:rPr lang="en-US" sz="2400" b="1" dirty="0" smtClean="0"/>
              <a:t>.”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dirty="0"/>
              <a:t>http://</a:t>
            </a:r>
            <a:r>
              <a:rPr lang="en-US" dirty="0" err="1"/>
              <a:t>www.cast.org</a:t>
            </a:r>
            <a:r>
              <a:rPr lang="en-US" dirty="0"/>
              <a:t>/our-work/about-udl.html#.WeAVqDOZP2Q</a:t>
            </a:r>
          </a:p>
        </p:txBody>
      </p:sp>
    </p:spTree>
    <p:extLst>
      <p:ext uri="{BB962C8B-B14F-4D97-AF65-F5344CB8AC3E}">
        <p14:creationId xmlns:p14="http://schemas.microsoft.com/office/powerpoint/2010/main" val="96517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https://www.youtube.com/watch?time_continue=194&amp;v=8WClnVjCEVM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Components of </a:t>
            </a:r>
            <a:r>
              <a:rPr lang="en-US" dirty="0" err="1" smtClean="0"/>
              <a:t>udl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(how we engage learners)</a:t>
            </a:r>
          </a:p>
          <a:p>
            <a:r>
              <a:rPr lang="en-US" dirty="0" smtClean="0"/>
              <a:t>What (how we represent content)</a:t>
            </a:r>
          </a:p>
          <a:p>
            <a:r>
              <a:rPr lang="en-US" dirty="0" smtClean="0"/>
              <a:t>How (how we express our learning)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3164" y="1512917"/>
            <a:ext cx="94931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“If we want to expand UDL on campus, it needs to be separate from the disability office.”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415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Udl</a:t>
            </a:r>
            <a:r>
              <a:rPr lang="en-US" dirty="0" smtClean="0"/>
              <a:t> pilot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Project for Commission on Higher Learning</a:t>
            </a:r>
          </a:p>
          <a:p>
            <a:r>
              <a:rPr lang="en-US" dirty="0" smtClean="0"/>
              <a:t>Received small institutional grant</a:t>
            </a:r>
          </a:p>
          <a:p>
            <a:r>
              <a:rPr lang="en-US" dirty="0" smtClean="0"/>
              <a:t>Put call out for faculty volunteers</a:t>
            </a:r>
          </a:p>
          <a:p>
            <a:r>
              <a:rPr lang="en-US" dirty="0" smtClean="0"/>
              <a:t>Coordinated training</a:t>
            </a:r>
          </a:p>
          <a:p>
            <a:r>
              <a:rPr lang="en-US" dirty="0" smtClean="0"/>
              <a:t>Faculty learning community</a:t>
            </a:r>
          </a:p>
        </p:txBody>
      </p:sp>
    </p:spTree>
    <p:extLst>
      <p:ext uri="{BB962C8B-B14F-4D97-AF65-F5344CB8AC3E}">
        <p14:creationId xmlns:p14="http://schemas.microsoft.com/office/powerpoint/2010/main" val="175616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UDL did not equate to no need for accommodations</a:t>
            </a:r>
          </a:p>
          <a:p>
            <a:r>
              <a:rPr lang="en-US" dirty="0" smtClean="0"/>
              <a:t>Faculty reported deeper mastery of content</a:t>
            </a:r>
          </a:p>
          <a:p>
            <a:r>
              <a:rPr lang="en-US" dirty="0" smtClean="0"/>
              <a:t>Increased ability to engage students with disabilities and international students</a:t>
            </a:r>
          </a:p>
          <a:p>
            <a:r>
              <a:rPr lang="en-US" dirty="0" smtClean="0"/>
              <a:t>Moderate increases in grades</a:t>
            </a:r>
          </a:p>
          <a:p>
            <a:r>
              <a:rPr lang="en-US" dirty="0" smtClean="0"/>
              <a:t>Students more engaged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3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Faculty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need to be introduced in stages</a:t>
            </a:r>
          </a:p>
          <a:p>
            <a:r>
              <a:rPr lang="en-US" dirty="0" smtClean="0"/>
              <a:t>Consider class size</a:t>
            </a:r>
          </a:p>
          <a:p>
            <a:r>
              <a:rPr lang="en-US" dirty="0" smtClean="0"/>
              <a:t>Peer support was key</a:t>
            </a:r>
          </a:p>
          <a:p>
            <a:r>
              <a:rPr lang="en-US" dirty="0" smtClean="0"/>
              <a:t>Support for UDL needs to be led by faculty, not DS office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</TotalTime>
  <Words>280</Words>
  <Application>Microsoft Macintosh PowerPoint</Application>
  <PresentationFormat>Widescreen</PresentationFormat>
  <Paragraphs>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Gill Sans MT</vt:lpstr>
      <vt:lpstr>Arial</vt:lpstr>
      <vt:lpstr>Gallery</vt:lpstr>
      <vt:lpstr>Pushing the rock uphill: Supporting universal design for learning  on campus</vt:lpstr>
      <vt:lpstr>The Plan</vt:lpstr>
      <vt:lpstr>What is Universal Design for Learning?</vt:lpstr>
      <vt:lpstr>Human  variability</vt:lpstr>
      <vt:lpstr>Components of udl</vt:lpstr>
      <vt:lpstr>PowerPoint Presentation</vt:lpstr>
      <vt:lpstr>Udl pilot project</vt:lpstr>
      <vt:lpstr>What We learned</vt:lpstr>
      <vt:lpstr>Faculty recommendations</vt:lpstr>
      <vt:lpstr>Moving forward</vt:lpstr>
      <vt:lpstr>Discussion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Pushing the rock uphill: Supporting universal design for learning  on campus</dc:title>
  <dc:creator>Busch, Carey</dc:creator>
  <cp:lastModifiedBy>Busch, Carey</cp:lastModifiedBy>
  <cp:revision>14</cp:revision>
  <dcterms:created xsi:type="dcterms:W3CDTF">2017-10-13T01:12:51Z</dcterms:created>
  <dcterms:modified xsi:type="dcterms:W3CDTF">2017-10-13T03:04:01Z</dcterms:modified>
</cp:coreProperties>
</file>