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73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3D20B-AD59-F954-DDF6-EC73A8127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56E75-A911-CF84-A57A-9F354E8CC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1FC58-E0EE-A4EA-6A0F-1D574340C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265CA-2CF6-A8FC-156F-99DFDE08F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C527E-778B-BA6A-3B28-2DDA483A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1276-4ED7-44CB-9C1E-4AF31D6C2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B6D7F-A2F2-EA55-1407-0953F5C9F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FE28A-4CFE-C4E8-7B5E-CFDD98FA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C4042-D6B6-20CE-29A7-9F169981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AF60A-B2FB-C6BE-2595-2AA0BAAB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2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16F9E6-2297-F02F-B058-3778620CA5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A735C-ADF8-02A6-12F5-AD0A3BCF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0A52D-105B-FC14-163A-7DF8FC4C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22CEC-DFCA-DE41-3837-E9A1E2DD8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0D0E2-4EA9-DFA4-C68A-405AD71D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3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401E-136E-5939-F96F-468CA3B3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88E50-DF23-76DD-79C2-3118CA10F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1F904-FFBE-5E73-9783-D9B4B779B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3D732-4A25-CC1E-A5B9-6B485539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79EAD-6754-F90F-1B10-6543ACC0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0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E02DD-B0D4-A51C-8BBA-CA8CCA68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E006E-60E6-6C08-6F8B-9BB64DA9B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E82CA-2CAA-FBA1-31E3-E83A3628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60235-20A3-ADAA-A178-6CC78D0C8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98674-F5FB-58DE-3FF6-86CA58E1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4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5587F-36DD-8CA1-FF01-FE6B65AD3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B385E-7B28-5CCB-B2F3-2DD9A5423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7577A-CD78-8D50-2D47-60F9AD453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DE97E-D23E-C526-4396-CD96E957F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6702F-073C-75D9-A648-B5E354CDA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92D51-8EBC-4A60-5C5E-61E846F75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3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FE2E-CF0D-C2B1-10F6-7EA009B9C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22FA2-AFFF-5AF8-E65D-F9DC84C30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0FBEA-DA28-509C-0C30-7134AD42E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DDC055-5965-4439-D0E2-5F93E2B91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10833-5279-5ABA-F8A5-CDD8B91D1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6E474-EDA9-7AEB-AF6C-9104FF0E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9E8719-A6DB-65D1-4085-3C7A5FE10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ED83D8-570A-826C-86F1-2C29F8FB5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4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E4877-526A-8AA6-DC30-B588834E8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FBAAA4-D4D3-3DB6-E94C-7F8579869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F62469-0133-3E4D-257B-BCD9F44B1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5C4F7-430F-5556-A851-B27581C5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5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7A834-4873-3668-303B-4C006775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B5C97F-0B8C-C26C-FA01-95B1FC612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95628-78CB-EFBD-260D-67B04FC3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EEE7E-4CF5-FC76-D813-860281703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3AB8B-AB81-1E4F-B3AE-EC6BDC47A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B7074-D404-E694-FF4A-9A55810AC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FBD1D-F695-EBD7-A413-1C6CF9B2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0DD4B-5247-0FA6-5150-ED6B8C07E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8E8B3-4D3A-0675-3AD6-10DA30A67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7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ED19-1F91-862B-3B64-E4B61381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6C7B66-C356-0149-9ED3-9C7A6661A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8EECA-E19F-2515-312F-9795C4526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FB687-3C85-40AB-FBE7-6834653D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08436-8AEF-FCCA-ED9C-817334A21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8563-A07E-7E3C-1916-26CBC327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1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1BFF7F-446B-3208-677C-B78D7E796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60C2C-CBC0-25F0-8CA6-DA060FAB3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5E277-9764-69C9-0839-A04AD28B2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B9FC5-2064-4C74-9E03-685E8F0E78C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78A64-F7A9-6FCE-5DA8-74756929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31D52-D2A3-CCE4-245B-A4F9B9608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897C9-246C-486D-85F8-AD0B33FC3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4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eidi.Pettyjohn@uc.edu" TargetMode="External"/><Relationship Id="rId2" Type="http://schemas.openxmlformats.org/officeDocument/2006/relationships/hyperlink" Target="mailto:jbrame@centralstate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BBD16-693A-ACA6-1D7C-34B478128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3174690"/>
          </a:xfrm>
        </p:spPr>
        <p:txBody>
          <a:bodyPr>
            <a:normAutofit/>
          </a:bodyPr>
          <a:lstStyle/>
          <a:p>
            <a:pPr algn="l"/>
            <a:r>
              <a:rPr lang="en-US" sz="8000"/>
              <a:t>Session 1A: ADA Panel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103E2-81B1-F7BE-EB29-2E7DA8A3C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651" y="4723637"/>
            <a:ext cx="11034695" cy="1481396"/>
          </a:xfrm>
        </p:spPr>
        <p:txBody>
          <a:bodyPr>
            <a:normAutofit/>
          </a:bodyPr>
          <a:lstStyle/>
          <a:p>
            <a:pPr algn="l"/>
            <a:r>
              <a:rPr lang="en-US" sz="2800"/>
              <a:t>Ohio AHEAD Conference</a:t>
            </a:r>
          </a:p>
          <a:p>
            <a:pPr algn="l"/>
            <a:r>
              <a:rPr lang="en-US" sz="2800"/>
              <a:t>October 14, 2022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48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26" name="Rectangle 2125">
            <a:extLst>
              <a:ext uri="{FF2B5EF4-FFF2-40B4-BE49-F238E27FC236}">
                <a16:creationId xmlns:a16="http://schemas.microsoft.com/office/drawing/2014/main" id="{7D5D2E51-A652-4FCB-ADE3-8974F2723C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28" name="Freeform: Shape 2127">
            <a:extLst>
              <a:ext uri="{FF2B5EF4-FFF2-40B4-BE49-F238E27FC236}">
                <a16:creationId xmlns:a16="http://schemas.microsoft.com/office/drawing/2014/main" id="{08E18253-076D-4D89-968E-FCD8887E2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30" name="Freeform: Shape 2129">
            <a:extLst>
              <a:ext uri="{FF2B5EF4-FFF2-40B4-BE49-F238E27FC236}">
                <a16:creationId xmlns:a16="http://schemas.microsoft.com/office/drawing/2014/main" id="{F6EBCC24-DE3B-4BAD-9624-83E1C2D66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2E87B-D0B6-B27C-28E3-6FCC25D6C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859536"/>
            <a:ext cx="4837176" cy="1243584"/>
          </a:xfrm>
        </p:spPr>
        <p:txBody>
          <a:bodyPr>
            <a:normAutofit/>
          </a:bodyPr>
          <a:lstStyle/>
          <a:p>
            <a:r>
              <a:rPr lang="en-US" sz="3400" b="1" dirty="0"/>
              <a:t>Presenter Information </a:t>
            </a:r>
          </a:p>
        </p:txBody>
      </p:sp>
      <p:sp>
        <p:nvSpPr>
          <p:cNvPr id="2132" name="Rectangle 2131">
            <a:extLst>
              <a:ext uri="{FF2B5EF4-FFF2-40B4-BE49-F238E27FC236}">
                <a16:creationId xmlns:a16="http://schemas.microsoft.com/office/drawing/2014/main" id="{8C07AF1D-AB44-447B-BC2F-DBECCC06C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4" name="Rectangle 2133">
            <a:extLst>
              <a:ext uri="{FF2B5EF4-FFF2-40B4-BE49-F238E27FC236}">
                <a16:creationId xmlns:a16="http://schemas.microsoft.com/office/drawing/2014/main" id="{6FCD70E2-BD62-41E4-975D-E58B07928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B3775469-5266-5E31-DA4E-EEE8ABED3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285292"/>
            <a:ext cx="5646458" cy="3666744"/>
          </a:xfrm>
        </p:spPr>
        <p:txBody>
          <a:bodyPr>
            <a:normAutofit lnSpcReduction="10000"/>
          </a:bodyPr>
          <a:lstStyle/>
          <a:p>
            <a:r>
              <a:rPr lang="en-US" sz="1800" b="1" dirty="0" err="1"/>
              <a:t>Jaton</a:t>
            </a:r>
            <a:r>
              <a:rPr lang="en-US" sz="1800" b="1" dirty="0"/>
              <a:t> </a:t>
            </a:r>
            <a:r>
              <a:rPr lang="en-US" sz="1800" b="1" dirty="0" err="1"/>
              <a:t>Brame</a:t>
            </a:r>
            <a:endParaRPr lang="en-US" sz="1800" b="1" dirty="0"/>
          </a:p>
          <a:p>
            <a:pPr lvl="1"/>
            <a:r>
              <a:rPr lang="en-US" sz="1800" dirty="0"/>
              <a:t>ADA Compliance Coordinator, Central State University</a:t>
            </a:r>
          </a:p>
          <a:p>
            <a:pPr lvl="1"/>
            <a:r>
              <a:rPr lang="en-US" sz="1800" dirty="0">
                <a:hlinkClick r:id="rId2"/>
              </a:rPr>
              <a:t>jbrame@centralstate.edu</a:t>
            </a:r>
            <a:r>
              <a:rPr lang="en-US" sz="1800" dirty="0"/>
              <a:t>; (937) 376-6479</a:t>
            </a:r>
          </a:p>
          <a:p>
            <a:r>
              <a:rPr lang="en-US" sz="1800" b="1" dirty="0"/>
              <a:t>Heidi Pettyjohn</a:t>
            </a:r>
          </a:p>
          <a:p>
            <a:pPr lvl="1"/>
            <a:r>
              <a:rPr lang="en-US" sz="1800" dirty="0"/>
              <a:t>Executive Director Accessibility and ADA/504/EIT Coordinator, University of Cincinnati</a:t>
            </a:r>
          </a:p>
          <a:p>
            <a:pPr lvl="1"/>
            <a:r>
              <a:rPr lang="en-US" sz="1800" dirty="0">
                <a:hlinkClick r:id="rId3"/>
              </a:rPr>
              <a:t>heidi.Pettyjohn@uc.edu</a:t>
            </a:r>
            <a:r>
              <a:rPr lang="en-US" sz="1800" dirty="0"/>
              <a:t>; (513) 315-1808</a:t>
            </a:r>
          </a:p>
          <a:p>
            <a:r>
              <a:rPr lang="en-US" sz="1800" b="1" dirty="0"/>
              <a:t>Tom Webb</a:t>
            </a:r>
          </a:p>
          <a:p>
            <a:pPr lvl="1"/>
            <a:r>
              <a:rPr lang="en-US" sz="1800" dirty="0"/>
              <a:t>ADA/504 Coordinator and Director, Office of Disability Services, Wright State University</a:t>
            </a:r>
          </a:p>
          <a:p>
            <a:pPr lvl="1"/>
            <a:r>
              <a:rPr lang="en-US" sz="1800" dirty="0"/>
              <a:t>Thomas.webb@wright.edu ; (937) 775-5680</a:t>
            </a:r>
          </a:p>
          <a:p>
            <a:pPr lvl="1"/>
            <a:endParaRPr lang="en-US" sz="1500" dirty="0"/>
          </a:p>
          <a:p>
            <a:endParaRPr lang="en-US" sz="1500" dirty="0"/>
          </a:p>
        </p:txBody>
      </p:sp>
      <p:pic>
        <p:nvPicPr>
          <p:cNvPr id="7" name="Picture 10" descr="Logo for Wright State University - name of the school under a silhouette of an old fashioned plane and a man standing by it ">
            <a:extLst>
              <a:ext uri="{FF2B5EF4-FFF2-40B4-BE49-F238E27FC236}">
                <a16:creationId xmlns:a16="http://schemas.microsoft.com/office/drawing/2014/main" id="{BC6279B2-0B23-177A-70C4-17E1EA64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3948" y="1128930"/>
            <a:ext cx="2106996" cy="211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ogo of University of Cincinnati; name of the school with an interlocking U and C in red">
            <a:extLst>
              <a:ext uri="{FF2B5EF4-FFF2-40B4-BE49-F238E27FC236}">
                <a16:creationId xmlns:a16="http://schemas.microsoft.com/office/drawing/2014/main" id="{02090818-D103-341F-E6A4-8231B09EC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8744" y="1644182"/>
            <a:ext cx="2505456" cy="116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Logo for Central State University; name of school next to logo of a clock tower and the date 1887">
            <a:extLst>
              <a:ext uri="{FF2B5EF4-FFF2-40B4-BE49-F238E27FC236}">
                <a16:creationId xmlns:a16="http://schemas.microsoft.com/office/drawing/2014/main" id="{EB24D9BF-7B4F-2F24-617E-5A2D7C55F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0081" y="3576248"/>
            <a:ext cx="4257326" cy="130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421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Session 1A: ADA Panel</vt:lpstr>
      <vt:lpstr>Presenter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1A: ADA Panel</dc:title>
  <dc:creator>heidi Pettyjohn</dc:creator>
  <cp:lastModifiedBy>heidi Pettyjohn</cp:lastModifiedBy>
  <cp:revision>4</cp:revision>
  <dcterms:created xsi:type="dcterms:W3CDTF">2022-10-11T18:12:14Z</dcterms:created>
  <dcterms:modified xsi:type="dcterms:W3CDTF">2022-10-11T18:38:19Z</dcterms:modified>
</cp:coreProperties>
</file>