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8" r:id="rId2"/>
    <p:sldId id="262" r:id="rId3"/>
    <p:sldId id="258" r:id="rId4"/>
    <p:sldId id="263" r:id="rId5"/>
    <p:sldId id="274" r:id="rId6"/>
    <p:sldId id="276" r:id="rId7"/>
    <p:sldId id="269" r:id="rId8"/>
    <p:sldId id="265" r:id="rId9"/>
    <p:sldId id="277" r:id="rId10"/>
    <p:sldId id="279" r:id="rId11"/>
    <p:sldId id="280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F790CE-B301-4066-B08B-D0D1DB909714}" v="296" dt="2022-10-10T14:21:07.943"/>
    <p1510:client id="{0297E831-EF5E-49AA-A2BE-0D24F9312ADF}" v="29" dt="2022-10-12T13:37:13.678"/>
    <p1510:client id="{18FD594D-9F72-4109-9E07-D40D97D76FC7}" v="135" dt="2022-10-12T21:04:00.288"/>
    <p1510:client id="{220EF5B7-A5BA-4F3E-9B16-E3201BABCACB}" v="163" dt="2022-10-13T16:45:03.463"/>
    <p1510:client id="{4624D1D6-D6FF-4A32-A2F5-12581AE09260}" v="25" dt="2022-10-13T00:45:30.984"/>
    <p1510:client id="{4C0098DD-A768-4DC3-B988-283ACA727C44}" v="107" dt="2022-10-13T18:19:20.843"/>
    <p1510:client id="{6FD70D0F-2B31-40A7-B9C6-4130AA2B4764}" v="5" dt="2022-10-10T21:01:40.176"/>
    <p1510:client id="{7E9C17E0-3BDB-47C1-8694-745321D53306}" v="41" dt="2022-10-14T04:35:36.863"/>
    <p1510:client id="{9799BFA7-E382-4C1F-9E75-09C09EC8BFA8}" v="85" dt="2022-10-14T03:06:32.919"/>
    <p1510:client id="{A5D42A98-0DFF-4518-ADDF-7B7B4E274227}" v="519" dt="2022-10-10T17:51:38.027"/>
    <p1510:client id="{C24624A4-3632-4C16-97A9-3CF7C1DEC2B8}" v="230" dt="2022-10-11T20:41:56.203"/>
    <p1510:client id="{D2BF9468-1416-43B5-8E08-C4133D98E0A3}" v="270" dt="2022-10-11T05:00:59.872"/>
    <p1510:client id="{F8ED1F0A-30FD-4B4D-9B93-30197EC418B5}" v="14" dt="2022-10-13T17:24:57.147"/>
    <p1510:client id="{FF517720-D456-480E-B3F8-444188413CE1}" v="270" dt="2022-10-13T02:39:20.631"/>
    <p1510:client id="{FF995B51-70A9-4581-A4F8-F3B9D17BC10B}" v="105" dt="2022-10-11T05:07:04.3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44" autoAdjust="0"/>
    <p:restoredTop sz="94660"/>
  </p:normalViewPr>
  <p:slideViewPr>
    <p:cSldViewPr snapToGrid="0">
      <p:cViewPr varScale="1">
        <p:scale>
          <a:sx n="69" d="100"/>
          <a:sy n="69" d="100"/>
        </p:scale>
        <p:origin x="37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 Darkow" userId="H+npuzd5Broukbvg04L4QXRoE7vwJZoB9tEWfk21vGY=" providerId="None" clId="Web-{FF517720-D456-480E-B3F8-444188413CE1}"/>
    <pc:docChg chg="modSld">
      <pc:chgData name="Dan Darkow" userId="H+npuzd5Broukbvg04L4QXRoE7vwJZoB9tEWfk21vGY=" providerId="None" clId="Web-{FF517720-D456-480E-B3F8-444188413CE1}" dt="2022-10-13T02:39:19.568" v="178" actId="20577"/>
      <pc:docMkLst>
        <pc:docMk/>
      </pc:docMkLst>
      <pc:sldChg chg="modSp">
        <pc:chgData name="Dan Darkow" userId="H+npuzd5Broukbvg04L4QXRoE7vwJZoB9tEWfk21vGY=" providerId="None" clId="Web-{FF517720-D456-480E-B3F8-444188413CE1}" dt="2022-10-13T02:39:19.568" v="178" actId="20577"/>
        <pc:sldMkLst>
          <pc:docMk/>
          <pc:sldMk cId="1756925101" sldId="269"/>
        </pc:sldMkLst>
        <pc:spChg chg="mod">
          <ac:chgData name="Dan Darkow" userId="H+npuzd5Broukbvg04L4QXRoE7vwJZoB9tEWfk21vGY=" providerId="None" clId="Web-{FF517720-D456-480E-B3F8-444188413CE1}" dt="2022-10-13T02:38:27.254" v="91" actId="1076"/>
          <ac:spMkLst>
            <pc:docMk/>
            <pc:sldMk cId="1756925101" sldId="269"/>
            <ac:spMk id="6" creationId="{00000000-0000-0000-0000-000000000000}"/>
          </ac:spMkLst>
        </pc:spChg>
        <pc:spChg chg="mod">
          <ac:chgData name="Dan Darkow" userId="H+npuzd5Broukbvg04L4QXRoE7vwJZoB9tEWfk21vGY=" providerId="None" clId="Web-{FF517720-D456-480E-B3F8-444188413CE1}" dt="2022-10-13T02:39:19.568" v="178" actId="20577"/>
          <ac:spMkLst>
            <pc:docMk/>
            <pc:sldMk cId="1756925101" sldId="269"/>
            <ac:spMk id="8" creationId="{EB5680AD-F960-4346-93D3-AF4308E3E931}"/>
          </ac:spMkLst>
        </pc:spChg>
      </pc:sldChg>
    </pc:docChg>
  </pc:docChgLst>
  <pc:docChgLst>
    <pc:chgData name="Adam Crawford" clId="Web-{C24624A4-3632-4C16-97A9-3CF7C1DEC2B8}"/>
    <pc:docChg chg="modSld">
      <pc:chgData name="Adam Crawford" userId="" providerId="" clId="Web-{C24624A4-3632-4C16-97A9-3CF7C1DEC2B8}" dt="2022-10-11T20:41:53.515" v="166" actId="20577"/>
      <pc:docMkLst>
        <pc:docMk/>
      </pc:docMkLst>
      <pc:sldChg chg="modSp">
        <pc:chgData name="Adam Crawford" userId="" providerId="" clId="Web-{C24624A4-3632-4C16-97A9-3CF7C1DEC2B8}" dt="2022-10-11T20:41:53.515" v="166" actId="20577"/>
        <pc:sldMkLst>
          <pc:docMk/>
          <pc:sldMk cId="1870410238" sldId="274"/>
        </pc:sldMkLst>
        <pc:spChg chg="mod">
          <ac:chgData name="Adam Crawford" userId="" providerId="" clId="Web-{C24624A4-3632-4C16-97A9-3CF7C1DEC2B8}" dt="2022-10-11T20:41:53.515" v="166" actId="20577"/>
          <ac:spMkLst>
            <pc:docMk/>
            <pc:sldMk cId="1870410238" sldId="274"/>
            <ac:spMk id="6" creationId="{00000000-0000-0000-0000-000000000000}"/>
          </ac:spMkLst>
        </pc:spChg>
      </pc:sldChg>
    </pc:docChg>
  </pc:docChgLst>
  <pc:docChgLst>
    <pc:chgData name="Kera Manley" userId="77GVCceG7RcbjwwryQh3Kc+YepHYqM/w9MeTuppuhjE=" providerId="None" clId="Web-{D2BF9468-1416-43B5-8E08-C4133D98E0A3}"/>
    <pc:docChg chg="modSld">
      <pc:chgData name="Kera Manley" userId="77GVCceG7RcbjwwryQh3Kc+YepHYqM/w9MeTuppuhjE=" providerId="None" clId="Web-{D2BF9468-1416-43B5-8E08-C4133D98E0A3}" dt="2022-10-11T05:00:58.012" v="279" actId="20577"/>
      <pc:docMkLst>
        <pc:docMk/>
      </pc:docMkLst>
      <pc:sldChg chg="modSp">
        <pc:chgData name="Kera Manley" userId="77GVCceG7RcbjwwryQh3Kc+YepHYqM/w9MeTuppuhjE=" providerId="None" clId="Web-{D2BF9468-1416-43B5-8E08-C4133D98E0A3}" dt="2022-10-11T05:00:58.012" v="279" actId="20577"/>
        <pc:sldMkLst>
          <pc:docMk/>
          <pc:sldMk cId="2647227241" sldId="266"/>
        </pc:sldMkLst>
        <pc:spChg chg="mod">
          <ac:chgData name="Kera Manley" userId="77GVCceG7RcbjwwryQh3Kc+YepHYqM/w9MeTuppuhjE=" providerId="None" clId="Web-{D2BF9468-1416-43B5-8E08-C4133D98E0A3}" dt="2022-10-11T04:52:55.496" v="88" actId="14100"/>
          <ac:spMkLst>
            <pc:docMk/>
            <pc:sldMk cId="2647227241" sldId="266"/>
            <ac:spMk id="4" creationId="{00000000-0000-0000-0000-000000000000}"/>
          </ac:spMkLst>
        </pc:spChg>
        <pc:spChg chg="mod">
          <ac:chgData name="Kera Manley" userId="77GVCceG7RcbjwwryQh3Kc+YepHYqM/w9MeTuppuhjE=" providerId="None" clId="Web-{D2BF9468-1416-43B5-8E08-C4133D98E0A3}" dt="2022-10-11T05:00:58.012" v="279" actId="20577"/>
          <ac:spMkLst>
            <pc:docMk/>
            <pc:sldMk cId="2647227241" sldId="266"/>
            <ac:spMk id="6" creationId="{00000000-0000-0000-0000-000000000000}"/>
          </ac:spMkLst>
        </pc:spChg>
      </pc:sldChg>
    </pc:docChg>
  </pc:docChgLst>
  <pc:docChgLst>
    <pc:chgData name="Jaton Brame" userId="ufUjXd5dOPAFJ2rnzi7kq8wGyI/8aghxfBFbtDR1ujg=" providerId="None" clId="Web-{4C0098DD-A768-4DC3-B988-283ACA727C44}"/>
    <pc:docChg chg="modSld">
      <pc:chgData name="Jaton Brame" userId="ufUjXd5dOPAFJ2rnzi7kq8wGyI/8aghxfBFbtDR1ujg=" providerId="None" clId="Web-{4C0098DD-A768-4DC3-B988-283ACA727C44}" dt="2022-10-13T18:18:53.374" v="83" actId="20577"/>
      <pc:docMkLst>
        <pc:docMk/>
      </pc:docMkLst>
      <pc:sldChg chg="modSp">
        <pc:chgData name="Jaton Brame" userId="ufUjXd5dOPAFJ2rnzi7kq8wGyI/8aghxfBFbtDR1ujg=" providerId="None" clId="Web-{4C0098DD-A768-4DC3-B988-283ACA727C44}" dt="2022-10-13T18:18:53.374" v="83" actId="20577"/>
        <pc:sldMkLst>
          <pc:docMk/>
          <pc:sldMk cId="665220289" sldId="265"/>
        </pc:sldMkLst>
        <pc:spChg chg="mod">
          <ac:chgData name="Jaton Brame" userId="ufUjXd5dOPAFJ2rnzi7kq8wGyI/8aghxfBFbtDR1ujg=" providerId="None" clId="Web-{4C0098DD-A768-4DC3-B988-283ACA727C44}" dt="2022-10-13T18:18:53.374" v="83" actId="20577"/>
          <ac:spMkLst>
            <pc:docMk/>
            <pc:sldMk cId="665220289" sldId="265"/>
            <ac:spMk id="6" creationId="{00000000-0000-0000-0000-000000000000}"/>
          </ac:spMkLst>
        </pc:spChg>
      </pc:sldChg>
    </pc:docChg>
  </pc:docChgLst>
  <pc:docChgLst>
    <pc:chgData name="Adam Crawford" userId="3PjtFe4tfoOUGRTtHPhwzQ2HPZiFnmfvgHz+26Ok4f8=" providerId="None" clId="Web-{A5D42A98-0DFF-4518-ADDF-7B7B4E274227}"/>
    <pc:docChg chg="addSld modSld">
      <pc:chgData name="Adam Crawford" userId="3PjtFe4tfoOUGRTtHPhwzQ2HPZiFnmfvgHz+26Ok4f8=" providerId="None" clId="Web-{A5D42A98-0DFF-4518-ADDF-7B7B4E274227}" dt="2022-10-10T17:51:36.558" v="501" actId="20577"/>
      <pc:docMkLst>
        <pc:docMk/>
      </pc:docMkLst>
      <pc:sldChg chg="modSp">
        <pc:chgData name="Adam Crawford" userId="3PjtFe4tfoOUGRTtHPhwzQ2HPZiFnmfvgHz+26Ok4f8=" providerId="None" clId="Web-{A5D42A98-0DFF-4518-ADDF-7B7B4E274227}" dt="2022-10-10T17:51:15.573" v="498" actId="20577"/>
        <pc:sldMkLst>
          <pc:docMk/>
          <pc:sldMk cId="2012249674" sldId="263"/>
        </pc:sldMkLst>
        <pc:spChg chg="mod">
          <ac:chgData name="Adam Crawford" userId="3PjtFe4tfoOUGRTtHPhwzQ2HPZiFnmfvgHz+26Ok4f8=" providerId="None" clId="Web-{A5D42A98-0DFF-4518-ADDF-7B7B4E274227}" dt="2022-10-10T17:51:15.573" v="498" actId="20577"/>
          <ac:spMkLst>
            <pc:docMk/>
            <pc:sldMk cId="2012249674" sldId="263"/>
            <ac:spMk id="6" creationId="{00000000-0000-0000-0000-000000000000}"/>
          </ac:spMkLst>
        </pc:spChg>
      </pc:sldChg>
      <pc:sldChg chg="modSp">
        <pc:chgData name="Adam Crawford" userId="3PjtFe4tfoOUGRTtHPhwzQ2HPZiFnmfvgHz+26Ok4f8=" providerId="None" clId="Web-{A5D42A98-0DFF-4518-ADDF-7B7B4E274227}" dt="2022-10-10T16:58:30.734" v="15"/>
        <pc:sldMkLst>
          <pc:docMk/>
          <pc:sldMk cId="1756925101" sldId="269"/>
        </pc:sldMkLst>
        <pc:graphicFrameChg chg="mod modGraphic">
          <ac:chgData name="Adam Crawford" userId="3PjtFe4tfoOUGRTtHPhwzQ2HPZiFnmfvgHz+26Ok4f8=" providerId="None" clId="Web-{A5D42A98-0DFF-4518-ADDF-7B7B4E274227}" dt="2022-10-10T16:58:30.734" v="15"/>
          <ac:graphicFrameMkLst>
            <pc:docMk/>
            <pc:sldMk cId="1756925101" sldId="269"/>
            <ac:graphicFrameMk id="7" creationId="{7112FDC2-D9E2-0147-9188-DF1ED4102746}"/>
          </ac:graphicFrameMkLst>
        </pc:graphicFrameChg>
      </pc:sldChg>
      <pc:sldChg chg="modSp">
        <pc:chgData name="Adam Crawford" userId="3PjtFe4tfoOUGRTtHPhwzQ2HPZiFnmfvgHz+26Ok4f8=" providerId="None" clId="Web-{A5D42A98-0DFF-4518-ADDF-7B7B4E274227}" dt="2022-10-10T17:42:15.730" v="355" actId="20577"/>
        <pc:sldMkLst>
          <pc:docMk/>
          <pc:sldMk cId="1870410238" sldId="274"/>
        </pc:sldMkLst>
        <pc:spChg chg="mod">
          <ac:chgData name="Adam Crawford" userId="3PjtFe4tfoOUGRTtHPhwzQ2HPZiFnmfvgHz+26Ok4f8=" providerId="None" clId="Web-{A5D42A98-0DFF-4518-ADDF-7B7B4E274227}" dt="2022-10-10T17:42:15.730" v="355" actId="20577"/>
          <ac:spMkLst>
            <pc:docMk/>
            <pc:sldMk cId="1870410238" sldId="274"/>
            <ac:spMk id="6" creationId="{00000000-0000-0000-0000-000000000000}"/>
          </ac:spMkLst>
        </pc:spChg>
      </pc:sldChg>
      <pc:sldChg chg="modSp">
        <pc:chgData name="Adam Crawford" userId="3PjtFe4tfoOUGRTtHPhwzQ2HPZiFnmfvgHz+26Ok4f8=" providerId="None" clId="Web-{A5D42A98-0DFF-4518-ADDF-7B7B4E274227}" dt="2022-10-10T17:51:36.558" v="501" actId="20577"/>
        <pc:sldMkLst>
          <pc:docMk/>
          <pc:sldMk cId="1620591817" sldId="276"/>
        </pc:sldMkLst>
        <pc:spChg chg="mod">
          <ac:chgData name="Adam Crawford" userId="3PjtFe4tfoOUGRTtHPhwzQ2HPZiFnmfvgHz+26Ok4f8=" providerId="None" clId="Web-{A5D42A98-0DFF-4518-ADDF-7B7B4E274227}" dt="2022-10-10T17:51:36.558" v="501" actId="20577"/>
          <ac:spMkLst>
            <pc:docMk/>
            <pc:sldMk cId="1620591817" sldId="276"/>
            <ac:spMk id="6" creationId="{00000000-0000-0000-0000-000000000000}"/>
          </ac:spMkLst>
        </pc:spChg>
      </pc:sldChg>
      <pc:sldChg chg="addSp delSp modSp new">
        <pc:chgData name="Adam Crawford" userId="3PjtFe4tfoOUGRTtHPhwzQ2HPZiFnmfvgHz+26Ok4f8=" providerId="None" clId="Web-{A5D42A98-0DFF-4518-ADDF-7B7B4E274227}" dt="2022-10-10T17:46:41.956" v="420" actId="20577"/>
        <pc:sldMkLst>
          <pc:docMk/>
          <pc:sldMk cId="2116011089" sldId="277"/>
        </pc:sldMkLst>
        <pc:spChg chg="mod ord">
          <ac:chgData name="Adam Crawford" userId="3PjtFe4tfoOUGRTtHPhwzQ2HPZiFnmfvgHz+26Ok4f8=" providerId="None" clId="Web-{A5D42A98-0DFF-4518-ADDF-7B7B4E274227}" dt="2022-10-10T17:32:21.119" v="262"/>
          <ac:spMkLst>
            <pc:docMk/>
            <pc:sldMk cId="2116011089" sldId="277"/>
            <ac:spMk id="2" creationId="{AEE7B59E-B11F-B9E2-0FD2-9CD562F2E588}"/>
          </ac:spMkLst>
        </pc:spChg>
        <pc:spChg chg="del">
          <ac:chgData name="Adam Crawford" userId="3PjtFe4tfoOUGRTtHPhwzQ2HPZiFnmfvgHz+26Ok4f8=" providerId="None" clId="Web-{A5D42A98-0DFF-4518-ADDF-7B7B4E274227}" dt="2022-10-10T17:13:16.665" v="145"/>
          <ac:spMkLst>
            <pc:docMk/>
            <pc:sldMk cId="2116011089" sldId="277"/>
            <ac:spMk id="3" creationId="{F79250EB-8518-D8F0-A856-2C69B1138E51}"/>
          </ac:spMkLst>
        </pc:spChg>
        <pc:spChg chg="add del mod">
          <ac:chgData name="Adam Crawford" userId="3PjtFe4tfoOUGRTtHPhwzQ2HPZiFnmfvgHz+26Ok4f8=" providerId="None" clId="Web-{A5D42A98-0DFF-4518-ADDF-7B7B4E274227}" dt="2022-10-10T17:31:52.009" v="258"/>
          <ac:spMkLst>
            <pc:docMk/>
            <pc:sldMk cId="2116011089" sldId="277"/>
            <ac:spMk id="6" creationId="{A4F50E18-A4B6-6801-6A53-9855002DF928}"/>
          </ac:spMkLst>
        </pc:spChg>
        <pc:spChg chg="add mod">
          <ac:chgData name="Adam Crawford" userId="3PjtFe4tfoOUGRTtHPhwzQ2HPZiFnmfvgHz+26Ok4f8=" providerId="None" clId="Web-{A5D42A98-0DFF-4518-ADDF-7B7B4E274227}" dt="2022-10-10T17:46:41.956" v="420" actId="20577"/>
          <ac:spMkLst>
            <pc:docMk/>
            <pc:sldMk cId="2116011089" sldId="277"/>
            <ac:spMk id="11" creationId="{914379D7-560A-F76A-E632-044D7423E831}"/>
          </ac:spMkLst>
        </pc:spChg>
        <pc:spChg chg="add del">
          <ac:chgData name="Adam Crawford" userId="3PjtFe4tfoOUGRTtHPhwzQ2HPZiFnmfvgHz+26Ok4f8=" providerId="None" clId="Web-{A5D42A98-0DFF-4518-ADDF-7B7B4E274227}" dt="2022-10-10T17:44:36.437" v="382"/>
          <ac:spMkLst>
            <pc:docMk/>
            <pc:sldMk cId="2116011089" sldId="277"/>
            <ac:spMk id="13" creationId="{EB24BA45-5760-CE92-60B3-B9679D7D6790}"/>
          </ac:spMkLst>
        </pc:spChg>
        <pc:picChg chg="add mod modCrop">
          <ac:chgData name="Adam Crawford" userId="3PjtFe4tfoOUGRTtHPhwzQ2HPZiFnmfvgHz+26Ok4f8=" providerId="None" clId="Web-{A5D42A98-0DFF-4518-ADDF-7B7B4E274227}" dt="2022-10-10T17:38:03.051" v="299"/>
          <ac:picMkLst>
            <pc:docMk/>
            <pc:sldMk cId="2116011089" sldId="277"/>
            <ac:picMk id="4" creationId="{A5C97CF3-3BD2-4D7E-0BE3-E81E2A83A229}"/>
          </ac:picMkLst>
        </pc:picChg>
        <pc:picChg chg="add mod">
          <ac:chgData name="Adam Crawford" userId="3PjtFe4tfoOUGRTtHPhwzQ2HPZiFnmfvgHz+26Ok4f8=" providerId="None" clId="Web-{A5D42A98-0DFF-4518-ADDF-7B7B4E274227}" dt="2022-10-10T17:39:02.787" v="303"/>
          <ac:picMkLst>
            <pc:docMk/>
            <pc:sldMk cId="2116011089" sldId="277"/>
            <ac:picMk id="5" creationId="{C82B6B6A-A482-16B6-C974-6AD543AB7E23}"/>
          </ac:picMkLst>
        </pc:picChg>
        <pc:picChg chg="add mod ord">
          <ac:chgData name="Adam Crawford" userId="3PjtFe4tfoOUGRTtHPhwzQ2HPZiFnmfvgHz+26Ok4f8=" providerId="None" clId="Web-{A5D42A98-0DFF-4518-ADDF-7B7B4E274227}" dt="2022-10-10T17:39:39.194" v="306"/>
          <ac:picMkLst>
            <pc:docMk/>
            <pc:sldMk cId="2116011089" sldId="277"/>
            <ac:picMk id="7" creationId="{7BE92FA8-6F5E-8892-C901-97987409806F}"/>
          </ac:picMkLst>
        </pc:picChg>
        <pc:picChg chg="add mod modCrop">
          <ac:chgData name="Adam Crawford" userId="3PjtFe4tfoOUGRTtHPhwzQ2HPZiFnmfvgHz+26Ok4f8=" providerId="None" clId="Web-{A5D42A98-0DFF-4518-ADDF-7B7B4E274227}" dt="2022-10-10T17:39:24.491" v="305"/>
          <ac:picMkLst>
            <pc:docMk/>
            <pc:sldMk cId="2116011089" sldId="277"/>
            <ac:picMk id="8" creationId="{E8ADCB7A-90EA-0D3F-9272-953BAC021D77}"/>
          </ac:picMkLst>
        </pc:picChg>
        <pc:picChg chg="add mod modCrop">
          <ac:chgData name="Adam Crawford" userId="3PjtFe4tfoOUGRTtHPhwzQ2HPZiFnmfvgHz+26Ok4f8=" providerId="None" clId="Web-{A5D42A98-0DFF-4518-ADDF-7B7B4E274227}" dt="2022-10-10T17:38:37.927" v="302" actId="1076"/>
          <ac:picMkLst>
            <pc:docMk/>
            <pc:sldMk cId="2116011089" sldId="277"/>
            <ac:picMk id="9" creationId="{FC439647-E1CC-CE67-02AA-E950FAB42D6D}"/>
          </ac:picMkLst>
        </pc:picChg>
      </pc:sldChg>
    </pc:docChg>
  </pc:docChgLst>
  <pc:docChgLst>
    <pc:chgData name="Adam Crawford" userId="3PjtFe4tfoOUGRTtHPhwzQ2HPZiFnmfvgHz+26Ok4f8=" providerId="None" clId="Web-{F8ED1F0A-30FD-4B4D-9B93-30197EC418B5}"/>
    <pc:docChg chg="modSld">
      <pc:chgData name="Adam Crawford" userId="3PjtFe4tfoOUGRTtHPhwzQ2HPZiFnmfvgHz+26Ok4f8=" providerId="None" clId="Web-{F8ED1F0A-30FD-4B4D-9B93-30197EC418B5}" dt="2022-10-13T17:24:55.272" v="12" actId="20577"/>
      <pc:docMkLst>
        <pc:docMk/>
      </pc:docMkLst>
      <pc:sldChg chg="modSp">
        <pc:chgData name="Adam Crawford" userId="3PjtFe4tfoOUGRTtHPhwzQ2HPZiFnmfvgHz+26Ok4f8=" providerId="None" clId="Web-{F8ED1F0A-30FD-4B4D-9B93-30197EC418B5}" dt="2022-10-13T17:24:55.272" v="12" actId="20577"/>
        <pc:sldMkLst>
          <pc:docMk/>
          <pc:sldMk cId="2012249674" sldId="263"/>
        </pc:sldMkLst>
        <pc:spChg chg="mod">
          <ac:chgData name="Adam Crawford" userId="3PjtFe4tfoOUGRTtHPhwzQ2HPZiFnmfvgHz+26Ok4f8=" providerId="None" clId="Web-{F8ED1F0A-30FD-4B4D-9B93-30197EC418B5}" dt="2022-10-13T17:24:55.272" v="12" actId="20577"/>
          <ac:spMkLst>
            <pc:docMk/>
            <pc:sldMk cId="2012249674" sldId="263"/>
            <ac:spMk id="6" creationId="{00000000-0000-0000-0000-000000000000}"/>
          </ac:spMkLst>
        </pc:spChg>
      </pc:sldChg>
    </pc:docChg>
  </pc:docChgLst>
  <pc:docChgLst>
    <pc:chgData name="Adam Crawford" userId="3PjtFe4tfoOUGRTtHPhwzQ2HPZiFnmfvgHz+26Ok4f8=" providerId="None" clId="Web-{6FD70D0F-2B31-40A7-B9C6-4130AA2B4764}"/>
    <pc:docChg chg="modSld">
      <pc:chgData name="Adam Crawford" userId="3PjtFe4tfoOUGRTtHPhwzQ2HPZiFnmfvgHz+26Ok4f8=" providerId="None" clId="Web-{6FD70D0F-2B31-40A7-B9C6-4130AA2B4764}" dt="2022-10-10T21:01:40.176" v="4" actId="1076"/>
      <pc:docMkLst>
        <pc:docMk/>
      </pc:docMkLst>
      <pc:sldChg chg="delSp modSp">
        <pc:chgData name="Adam Crawford" userId="3PjtFe4tfoOUGRTtHPhwzQ2HPZiFnmfvgHz+26Ok4f8=" providerId="None" clId="Web-{6FD70D0F-2B31-40A7-B9C6-4130AA2B4764}" dt="2022-10-10T21:01:40.176" v="4" actId="1076"/>
        <pc:sldMkLst>
          <pc:docMk/>
          <pc:sldMk cId="2116011089" sldId="277"/>
        </pc:sldMkLst>
        <pc:picChg chg="del">
          <ac:chgData name="Adam Crawford" userId="3PjtFe4tfoOUGRTtHPhwzQ2HPZiFnmfvgHz+26Ok4f8=" providerId="None" clId="Web-{6FD70D0F-2B31-40A7-B9C6-4130AA2B4764}" dt="2022-10-10T21:01:30.566" v="0"/>
          <ac:picMkLst>
            <pc:docMk/>
            <pc:sldMk cId="2116011089" sldId="277"/>
            <ac:picMk id="7" creationId="{7BE92FA8-6F5E-8892-C901-97987409806F}"/>
          </ac:picMkLst>
        </pc:picChg>
        <pc:picChg chg="mod">
          <ac:chgData name="Adam Crawford" userId="3PjtFe4tfoOUGRTtHPhwzQ2HPZiFnmfvgHz+26Ok4f8=" providerId="None" clId="Web-{6FD70D0F-2B31-40A7-B9C6-4130AA2B4764}" dt="2022-10-10T21:01:40.176" v="4" actId="1076"/>
          <ac:picMkLst>
            <pc:docMk/>
            <pc:sldMk cId="2116011089" sldId="277"/>
            <ac:picMk id="8" creationId="{E8ADCB7A-90EA-0D3F-9272-953BAC021D77}"/>
          </ac:picMkLst>
        </pc:picChg>
      </pc:sldChg>
    </pc:docChg>
  </pc:docChgLst>
  <pc:docChgLst>
    <pc:chgData name="Jaton Brame" userId="ufUjXd5dOPAFJ2rnzi7kq8wGyI/8aghxfBFbtDR1ujg=" providerId="None" clId="Web-{9799BFA7-E382-4C1F-9E75-09C09EC8BFA8}"/>
    <pc:docChg chg="modSld">
      <pc:chgData name="Jaton Brame" userId="ufUjXd5dOPAFJ2rnzi7kq8wGyI/8aghxfBFbtDR1ujg=" providerId="None" clId="Web-{9799BFA7-E382-4C1F-9E75-09C09EC8BFA8}" dt="2022-10-14T03:02:37.460" v="2" actId="20577"/>
      <pc:docMkLst>
        <pc:docMk/>
      </pc:docMkLst>
      <pc:sldChg chg="modSp">
        <pc:chgData name="Jaton Brame" userId="ufUjXd5dOPAFJ2rnzi7kq8wGyI/8aghxfBFbtDR1ujg=" providerId="None" clId="Web-{9799BFA7-E382-4C1F-9E75-09C09EC8BFA8}" dt="2022-10-14T03:02:37.460" v="2" actId="20577"/>
        <pc:sldMkLst>
          <pc:docMk/>
          <pc:sldMk cId="665220289" sldId="265"/>
        </pc:sldMkLst>
        <pc:spChg chg="mod">
          <ac:chgData name="Jaton Brame" userId="ufUjXd5dOPAFJ2rnzi7kq8wGyI/8aghxfBFbtDR1ujg=" providerId="None" clId="Web-{9799BFA7-E382-4C1F-9E75-09C09EC8BFA8}" dt="2022-10-14T03:02:37.460" v="2" actId="20577"/>
          <ac:spMkLst>
            <pc:docMk/>
            <pc:sldMk cId="665220289" sldId="265"/>
            <ac:spMk id="6" creationId="{00000000-0000-0000-0000-000000000000}"/>
          </ac:spMkLst>
        </pc:spChg>
      </pc:sldChg>
    </pc:docChg>
  </pc:docChgLst>
  <pc:docChgLst>
    <pc:chgData name="Jaton Brame" clId="Web-{4C0098DD-A768-4DC3-B988-283ACA727C44}"/>
    <pc:docChg chg="modSld">
      <pc:chgData name="Jaton Brame" userId="" providerId="" clId="Web-{4C0098DD-A768-4DC3-B988-283ACA727C44}" dt="2022-10-13T18:19:20.843" v="22" actId="20577"/>
      <pc:docMkLst>
        <pc:docMk/>
      </pc:docMkLst>
      <pc:sldChg chg="modSp">
        <pc:chgData name="Jaton Brame" userId="" providerId="" clId="Web-{4C0098DD-A768-4DC3-B988-283ACA727C44}" dt="2022-10-13T18:19:20.843" v="22" actId="20577"/>
        <pc:sldMkLst>
          <pc:docMk/>
          <pc:sldMk cId="665220289" sldId="265"/>
        </pc:sldMkLst>
        <pc:spChg chg="mod">
          <ac:chgData name="Jaton Brame" userId="" providerId="" clId="Web-{4C0098DD-A768-4DC3-B988-283ACA727C44}" dt="2022-10-13T18:19:20.843" v="22" actId="20577"/>
          <ac:spMkLst>
            <pc:docMk/>
            <pc:sldMk cId="665220289" sldId="265"/>
            <ac:spMk id="6" creationId="{00000000-0000-0000-0000-000000000000}"/>
          </ac:spMkLst>
        </pc:spChg>
      </pc:sldChg>
    </pc:docChg>
  </pc:docChgLst>
  <pc:docChgLst>
    <pc:chgData name="Jaton Brame" userId="ufUjXd5dOPAFJ2rnzi7kq8wGyI/8aghxfBFbtDR1ujg=" providerId="None" clId="Web-{7E9C17E0-3BDB-47C1-8694-745321D53306}"/>
    <pc:docChg chg="addSld modSld sldOrd">
      <pc:chgData name="Jaton Brame" userId="ufUjXd5dOPAFJ2rnzi7kq8wGyI/8aghxfBFbtDR1ujg=" providerId="None" clId="Web-{7E9C17E0-3BDB-47C1-8694-745321D53306}" dt="2022-10-14T03:51:37.558" v="35" actId="20577"/>
      <pc:docMkLst>
        <pc:docMk/>
      </pc:docMkLst>
      <pc:sldChg chg="modSp">
        <pc:chgData name="Jaton Brame" userId="ufUjXd5dOPAFJ2rnzi7kq8wGyI/8aghxfBFbtDR1ujg=" providerId="None" clId="Web-{7E9C17E0-3BDB-47C1-8694-745321D53306}" dt="2022-10-14T03:47:41.188" v="5" actId="20577"/>
        <pc:sldMkLst>
          <pc:docMk/>
          <pc:sldMk cId="665220289" sldId="265"/>
        </pc:sldMkLst>
        <pc:spChg chg="mod">
          <ac:chgData name="Jaton Brame" userId="ufUjXd5dOPAFJ2rnzi7kq8wGyI/8aghxfBFbtDR1ujg=" providerId="None" clId="Web-{7E9C17E0-3BDB-47C1-8694-745321D53306}" dt="2022-10-14T03:47:41.188" v="5" actId="20577"/>
          <ac:spMkLst>
            <pc:docMk/>
            <pc:sldMk cId="665220289" sldId="265"/>
            <ac:spMk id="6" creationId="{00000000-0000-0000-0000-000000000000}"/>
          </ac:spMkLst>
        </pc:spChg>
      </pc:sldChg>
      <pc:sldChg chg="modSp add ord replId">
        <pc:chgData name="Jaton Brame" userId="ufUjXd5dOPAFJ2rnzi7kq8wGyI/8aghxfBFbtDR1ujg=" providerId="None" clId="Web-{7E9C17E0-3BDB-47C1-8694-745321D53306}" dt="2022-10-14T03:50:20.240" v="16" actId="14100"/>
        <pc:sldMkLst>
          <pc:docMk/>
          <pc:sldMk cId="3036424906" sldId="279"/>
        </pc:sldMkLst>
        <pc:spChg chg="mod">
          <ac:chgData name="Jaton Brame" userId="ufUjXd5dOPAFJ2rnzi7kq8wGyI/8aghxfBFbtDR1ujg=" providerId="None" clId="Web-{7E9C17E0-3BDB-47C1-8694-745321D53306}" dt="2022-10-14T03:50:08.192" v="15" actId="1076"/>
          <ac:spMkLst>
            <pc:docMk/>
            <pc:sldMk cId="3036424906" sldId="279"/>
            <ac:spMk id="4" creationId="{00000000-0000-0000-0000-000000000000}"/>
          </ac:spMkLst>
        </pc:spChg>
        <pc:spChg chg="mod">
          <ac:chgData name="Jaton Brame" userId="ufUjXd5dOPAFJ2rnzi7kq8wGyI/8aghxfBFbtDR1ujg=" providerId="None" clId="Web-{7E9C17E0-3BDB-47C1-8694-745321D53306}" dt="2022-10-14T03:49:38.785" v="12" actId="20577"/>
          <ac:spMkLst>
            <pc:docMk/>
            <pc:sldMk cId="3036424906" sldId="279"/>
            <ac:spMk id="5" creationId="{00000000-0000-0000-0000-000000000000}"/>
          </ac:spMkLst>
        </pc:spChg>
        <pc:spChg chg="mod">
          <ac:chgData name="Jaton Brame" userId="ufUjXd5dOPAFJ2rnzi7kq8wGyI/8aghxfBFbtDR1ujg=" providerId="None" clId="Web-{7E9C17E0-3BDB-47C1-8694-745321D53306}" dt="2022-10-14T03:50:20.240" v="16" actId="14100"/>
          <ac:spMkLst>
            <pc:docMk/>
            <pc:sldMk cId="3036424906" sldId="279"/>
            <ac:spMk id="6" creationId="{00000000-0000-0000-0000-000000000000}"/>
          </ac:spMkLst>
        </pc:spChg>
      </pc:sldChg>
      <pc:sldChg chg="modSp add replId">
        <pc:chgData name="Jaton Brame" userId="ufUjXd5dOPAFJ2rnzi7kq8wGyI/8aghxfBFbtDR1ujg=" providerId="None" clId="Web-{7E9C17E0-3BDB-47C1-8694-745321D53306}" dt="2022-10-14T03:51:37.558" v="35" actId="20577"/>
        <pc:sldMkLst>
          <pc:docMk/>
          <pc:sldMk cId="464324152" sldId="280"/>
        </pc:sldMkLst>
        <pc:spChg chg="mod">
          <ac:chgData name="Jaton Brame" userId="ufUjXd5dOPAFJ2rnzi7kq8wGyI/8aghxfBFbtDR1ujg=" providerId="None" clId="Web-{7E9C17E0-3BDB-47C1-8694-745321D53306}" dt="2022-10-14T03:51:17.135" v="33" actId="20577"/>
          <ac:spMkLst>
            <pc:docMk/>
            <pc:sldMk cId="464324152" sldId="280"/>
            <ac:spMk id="5" creationId="{00000000-0000-0000-0000-000000000000}"/>
          </ac:spMkLst>
        </pc:spChg>
        <pc:spChg chg="mod">
          <ac:chgData name="Jaton Brame" userId="ufUjXd5dOPAFJ2rnzi7kq8wGyI/8aghxfBFbtDR1ujg=" providerId="None" clId="Web-{7E9C17E0-3BDB-47C1-8694-745321D53306}" dt="2022-10-14T03:51:37.558" v="35" actId="20577"/>
          <ac:spMkLst>
            <pc:docMk/>
            <pc:sldMk cId="464324152" sldId="280"/>
            <ac:spMk id="6" creationId="{00000000-0000-0000-0000-000000000000}"/>
          </ac:spMkLst>
        </pc:spChg>
      </pc:sldChg>
    </pc:docChg>
  </pc:docChgLst>
  <pc:docChgLst>
    <pc:chgData name="Adam Crawford" userId="3PjtFe4tfoOUGRTtHPhwzQ2HPZiFnmfvgHz+26Ok4f8=" providerId="None" clId="Web-{18FD594D-9F72-4109-9E07-D40D97D76FC7}"/>
    <pc:docChg chg="modSld">
      <pc:chgData name="Adam Crawford" userId="3PjtFe4tfoOUGRTtHPhwzQ2HPZiFnmfvgHz+26Ok4f8=" providerId="None" clId="Web-{18FD594D-9F72-4109-9E07-D40D97D76FC7}" dt="2022-10-12T20:16:12.390" v="100"/>
      <pc:docMkLst>
        <pc:docMk/>
      </pc:docMkLst>
      <pc:sldChg chg="modSp">
        <pc:chgData name="Adam Crawford" userId="3PjtFe4tfoOUGRTtHPhwzQ2HPZiFnmfvgHz+26Ok4f8=" providerId="None" clId="Web-{18FD594D-9F72-4109-9E07-D40D97D76FC7}" dt="2022-10-12T20:13:03.979" v="30" actId="1076"/>
        <pc:sldMkLst>
          <pc:docMk/>
          <pc:sldMk cId="327008056" sldId="258"/>
        </pc:sldMkLst>
        <pc:spChg chg="mod">
          <ac:chgData name="Adam Crawford" userId="3PjtFe4tfoOUGRTtHPhwzQ2HPZiFnmfvgHz+26Ok4f8=" providerId="None" clId="Web-{18FD594D-9F72-4109-9E07-D40D97D76FC7}" dt="2022-10-12T20:13:03.979" v="30" actId="1076"/>
          <ac:spMkLst>
            <pc:docMk/>
            <pc:sldMk cId="327008056" sldId="258"/>
            <ac:spMk id="4" creationId="{00000000-0000-0000-0000-000000000000}"/>
          </ac:spMkLst>
        </pc:spChg>
      </pc:sldChg>
      <pc:sldChg chg="modSp">
        <pc:chgData name="Adam Crawford" userId="3PjtFe4tfoOUGRTtHPhwzQ2HPZiFnmfvgHz+26Ok4f8=" providerId="None" clId="Web-{18FD594D-9F72-4109-9E07-D40D97D76FC7}" dt="2022-10-12T20:13:46.949" v="96" actId="20577"/>
        <pc:sldMkLst>
          <pc:docMk/>
          <pc:sldMk cId="2012249674" sldId="263"/>
        </pc:sldMkLst>
        <pc:spChg chg="mod">
          <ac:chgData name="Adam Crawford" userId="3PjtFe4tfoOUGRTtHPhwzQ2HPZiFnmfvgHz+26Ok4f8=" providerId="None" clId="Web-{18FD594D-9F72-4109-9E07-D40D97D76FC7}" dt="2022-10-12T20:13:46.949" v="96" actId="20577"/>
          <ac:spMkLst>
            <pc:docMk/>
            <pc:sldMk cId="2012249674" sldId="263"/>
            <ac:spMk id="6" creationId="{00000000-0000-0000-0000-000000000000}"/>
          </ac:spMkLst>
        </pc:spChg>
      </pc:sldChg>
      <pc:sldChg chg="modSp">
        <pc:chgData name="Adam Crawford" userId="3PjtFe4tfoOUGRTtHPhwzQ2HPZiFnmfvgHz+26Ok4f8=" providerId="None" clId="Web-{18FD594D-9F72-4109-9E07-D40D97D76FC7}" dt="2022-10-12T20:16:12.390" v="100"/>
        <pc:sldMkLst>
          <pc:docMk/>
          <pc:sldMk cId="2116011089" sldId="277"/>
        </pc:sldMkLst>
        <pc:picChg chg="mod">
          <ac:chgData name="Adam Crawford" userId="3PjtFe4tfoOUGRTtHPhwzQ2HPZiFnmfvgHz+26Ok4f8=" providerId="None" clId="Web-{18FD594D-9F72-4109-9E07-D40D97D76FC7}" dt="2022-10-12T20:15:56.187" v="99"/>
          <ac:picMkLst>
            <pc:docMk/>
            <pc:sldMk cId="2116011089" sldId="277"/>
            <ac:picMk id="5" creationId="{C82B6B6A-A482-16B6-C974-6AD543AB7E23}"/>
          </ac:picMkLst>
        </pc:picChg>
        <pc:picChg chg="mod">
          <ac:chgData name="Adam Crawford" userId="3PjtFe4tfoOUGRTtHPhwzQ2HPZiFnmfvgHz+26Ok4f8=" providerId="None" clId="Web-{18FD594D-9F72-4109-9E07-D40D97D76FC7}" dt="2022-10-12T20:16:12.390" v="100"/>
          <ac:picMkLst>
            <pc:docMk/>
            <pc:sldMk cId="2116011089" sldId="277"/>
            <ac:picMk id="8" creationId="{E8ADCB7A-90EA-0D3F-9272-953BAC021D77}"/>
          </ac:picMkLst>
        </pc:picChg>
        <pc:picChg chg="mod">
          <ac:chgData name="Adam Crawford" userId="3PjtFe4tfoOUGRTtHPhwzQ2HPZiFnmfvgHz+26Ok4f8=" providerId="None" clId="Web-{18FD594D-9F72-4109-9E07-D40D97D76FC7}" dt="2022-10-12T20:15:40.499" v="98"/>
          <ac:picMkLst>
            <pc:docMk/>
            <pc:sldMk cId="2116011089" sldId="277"/>
            <ac:picMk id="9" creationId="{FC439647-E1CC-CE67-02AA-E950FAB42D6D}"/>
          </ac:picMkLst>
        </pc:picChg>
      </pc:sldChg>
    </pc:docChg>
  </pc:docChgLst>
  <pc:docChgLst>
    <pc:chgData name="Adam Crawford" userId="3PjtFe4tfoOUGRTtHPhwzQ2HPZiFnmfvgHz+26Ok4f8=" providerId="None" clId="Web-{00F790CE-B301-4066-B08B-D0D1DB909714}"/>
    <pc:docChg chg="modSld">
      <pc:chgData name="Adam Crawford" userId="3PjtFe4tfoOUGRTtHPhwzQ2HPZiFnmfvgHz+26Ok4f8=" providerId="None" clId="Web-{00F790CE-B301-4066-B08B-D0D1DB909714}" dt="2022-10-10T13:56:05.111" v="116" actId="20577"/>
      <pc:docMkLst>
        <pc:docMk/>
      </pc:docMkLst>
      <pc:sldChg chg="modSp">
        <pc:chgData name="Adam Crawford" userId="3PjtFe4tfoOUGRTtHPhwzQ2HPZiFnmfvgHz+26Ok4f8=" providerId="None" clId="Web-{00F790CE-B301-4066-B08B-D0D1DB909714}" dt="2022-10-10T13:52:10.028" v="28" actId="20577"/>
        <pc:sldMkLst>
          <pc:docMk/>
          <pc:sldMk cId="327008056" sldId="258"/>
        </pc:sldMkLst>
        <pc:spChg chg="mod">
          <ac:chgData name="Adam Crawford" userId="3PjtFe4tfoOUGRTtHPhwzQ2HPZiFnmfvgHz+26Ok4f8=" providerId="None" clId="Web-{00F790CE-B301-4066-B08B-D0D1DB909714}" dt="2022-10-10T13:52:10.028" v="28" actId="20577"/>
          <ac:spMkLst>
            <pc:docMk/>
            <pc:sldMk cId="327008056" sldId="258"/>
            <ac:spMk id="6" creationId="{00000000-0000-0000-0000-000000000000}"/>
          </ac:spMkLst>
        </pc:spChg>
      </pc:sldChg>
      <pc:sldChg chg="modSp">
        <pc:chgData name="Adam Crawford" userId="3PjtFe4tfoOUGRTtHPhwzQ2HPZiFnmfvgHz+26Ok4f8=" providerId="None" clId="Web-{00F790CE-B301-4066-B08B-D0D1DB909714}" dt="2022-10-10T13:51:54.027" v="21" actId="20577"/>
        <pc:sldMkLst>
          <pc:docMk/>
          <pc:sldMk cId="1421913039" sldId="262"/>
        </pc:sldMkLst>
        <pc:spChg chg="mod">
          <ac:chgData name="Adam Crawford" userId="3PjtFe4tfoOUGRTtHPhwzQ2HPZiFnmfvgHz+26Ok4f8=" providerId="None" clId="Web-{00F790CE-B301-4066-B08B-D0D1DB909714}" dt="2022-10-10T13:51:32.558" v="13" actId="14100"/>
          <ac:spMkLst>
            <pc:docMk/>
            <pc:sldMk cId="1421913039" sldId="262"/>
            <ac:spMk id="2" creationId="{00000000-0000-0000-0000-000000000000}"/>
          </ac:spMkLst>
        </pc:spChg>
        <pc:spChg chg="mod">
          <ac:chgData name="Adam Crawford" userId="3PjtFe4tfoOUGRTtHPhwzQ2HPZiFnmfvgHz+26Ok4f8=" providerId="None" clId="Web-{00F790CE-B301-4066-B08B-D0D1DB909714}" dt="2022-10-10T13:51:54.027" v="21" actId="20577"/>
          <ac:spMkLst>
            <pc:docMk/>
            <pc:sldMk cId="1421913039" sldId="262"/>
            <ac:spMk id="8" creationId="{00000000-0000-0000-0000-000000000000}"/>
          </ac:spMkLst>
        </pc:spChg>
      </pc:sldChg>
      <pc:sldChg chg="modSp">
        <pc:chgData name="Adam Crawford" userId="3PjtFe4tfoOUGRTtHPhwzQ2HPZiFnmfvgHz+26Ok4f8=" providerId="None" clId="Web-{00F790CE-B301-4066-B08B-D0D1DB909714}" dt="2022-10-10T13:55:52.720" v="115" actId="20577"/>
        <pc:sldMkLst>
          <pc:docMk/>
          <pc:sldMk cId="2012249674" sldId="263"/>
        </pc:sldMkLst>
        <pc:spChg chg="mod">
          <ac:chgData name="Adam Crawford" userId="3PjtFe4tfoOUGRTtHPhwzQ2HPZiFnmfvgHz+26Ok4f8=" providerId="None" clId="Web-{00F790CE-B301-4066-B08B-D0D1DB909714}" dt="2022-10-10T13:55:52.720" v="115" actId="20577"/>
          <ac:spMkLst>
            <pc:docMk/>
            <pc:sldMk cId="2012249674" sldId="263"/>
            <ac:spMk id="6" creationId="{00000000-0000-0000-0000-000000000000}"/>
          </ac:spMkLst>
        </pc:spChg>
      </pc:sldChg>
      <pc:sldChg chg="modSp">
        <pc:chgData name="Adam Crawford" userId="3PjtFe4tfoOUGRTtHPhwzQ2HPZiFnmfvgHz+26Ok4f8=" providerId="None" clId="Web-{00F790CE-B301-4066-B08B-D0D1DB909714}" dt="2022-10-10T13:55:07.016" v="109" actId="20577"/>
        <pc:sldMkLst>
          <pc:docMk/>
          <pc:sldMk cId="665220289" sldId="265"/>
        </pc:sldMkLst>
        <pc:spChg chg="mod">
          <ac:chgData name="Adam Crawford" userId="3PjtFe4tfoOUGRTtHPhwzQ2HPZiFnmfvgHz+26Ok4f8=" providerId="None" clId="Web-{00F790CE-B301-4066-B08B-D0D1DB909714}" dt="2022-10-10T13:55:07.016" v="109" actId="20577"/>
          <ac:spMkLst>
            <pc:docMk/>
            <pc:sldMk cId="665220289" sldId="265"/>
            <ac:spMk id="6" creationId="{00000000-0000-0000-0000-000000000000}"/>
          </ac:spMkLst>
        </pc:spChg>
      </pc:sldChg>
      <pc:sldChg chg="modSp">
        <pc:chgData name="Adam Crawford" userId="3PjtFe4tfoOUGRTtHPhwzQ2HPZiFnmfvgHz+26Ok4f8=" providerId="None" clId="Web-{00F790CE-B301-4066-B08B-D0D1DB909714}" dt="2022-10-10T13:55:26.172" v="114" actId="20577"/>
        <pc:sldMkLst>
          <pc:docMk/>
          <pc:sldMk cId="2647227241" sldId="266"/>
        </pc:sldMkLst>
        <pc:spChg chg="mod">
          <ac:chgData name="Adam Crawford" userId="3PjtFe4tfoOUGRTtHPhwzQ2HPZiFnmfvgHz+26Ok4f8=" providerId="None" clId="Web-{00F790CE-B301-4066-B08B-D0D1DB909714}" dt="2022-10-10T13:55:26.172" v="114" actId="20577"/>
          <ac:spMkLst>
            <pc:docMk/>
            <pc:sldMk cId="2647227241" sldId="266"/>
            <ac:spMk id="5" creationId="{00000000-0000-0000-0000-000000000000}"/>
          </ac:spMkLst>
        </pc:spChg>
      </pc:sldChg>
      <pc:sldChg chg="modSp">
        <pc:chgData name="Adam Crawford" userId="3PjtFe4tfoOUGRTtHPhwzQ2HPZiFnmfvgHz+26Ok4f8=" providerId="None" clId="Web-{00F790CE-B301-4066-B08B-D0D1DB909714}" dt="2022-10-10T13:54:11.999" v="96"/>
        <pc:sldMkLst>
          <pc:docMk/>
          <pc:sldMk cId="1756925101" sldId="269"/>
        </pc:sldMkLst>
        <pc:spChg chg="mod">
          <ac:chgData name="Adam Crawford" userId="3PjtFe4tfoOUGRTtHPhwzQ2HPZiFnmfvgHz+26Ok4f8=" providerId="None" clId="Web-{00F790CE-B301-4066-B08B-D0D1DB909714}" dt="2022-10-10T13:53:25.264" v="48" actId="20577"/>
          <ac:spMkLst>
            <pc:docMk/>
            <pc:sldMk cId="1756925101" sldId="269"/>
            <ac:spMk id="8" creationId="{EB5680AD-F960-4346-93D3-AF4308E3E931}"/>
          </ac:spMkLst>
        </pc:spChg>
        <pc:graphicFrameChg chg="mod modGraphic">
          <ac:chgData name="Adam Crawford" userId="3PjtFe4tfoOUGRTtHPhwzQ2HPZiFnmfvgHz+26Ok4f8=" providerId="None" clId="Web-{00F790CE-B301-4066-B08B-D0D1DB909714}" dt="2022-10-10T13:54:11.999" v="96"/>
          <ac:graphicFrameMkLst>
            <pc:docMk/>
            <pc:sldMk cId="1756925101" sldId="269"/>
            <ac:graphicFrameMk id="7" creationId="{7112FDC2-D9E2-0147-9188-DF1ED4102746}"/>
          </ac:graphicFrameMkLst>
        </pc:graphicFrameChg>
      </pc:sldChg>
      <pc:sldChg chg="modSp">
        <pc:chgData name="Adam Crawford" userId="3PjtFe4tfoOUGRTtHPhwzQ2HPZiFnmfvgHz+26Ok4f8=" providerId="None" clId="Web-{00F790CE-B301-4066-B08B-D0D1DB909714}" dt="2022-10-10T13:56:05.111" v="116" actId="20577"/>
        <pc:sldMkLst>
          <pc:docMk/>
          <pc:sldMk cId="1870410238" sldId="274"/>
        </pc:sldMkLst>
        <pc:spChg chg="mod">
          <ac:chgData name="Adam Crawford" userId="3PjtFe4tfoOUGRTtHPhwzQ2HPZiFnmfvgHz+26Ok4f8=" providerId="None" clId="Web-{00F790CE-B301-4066-B08B-D0D1DB909714}" dt="2022-10-10T13:56:05.111" v="116" actId="20577"/>
          <ac:spMkLst>
            <pc:docMk/>
            <pc:sldMk cId="1870410238" sldId="274"/>
            <ac:spMk id="6" creationId="{00000000-0000-0000-0000-000000000000}"/>
          </ac:spMkLst>
        </pc:spChg>
      </pc:sldChg>
      <pc:sldChg chg="modSp">
        <pc:chgData name="Adam Crawford" userId="3PjtFe4tfoOUGRTtHPhwzQ2HPZiFnmfvgHz+26Ok4f8=" providerId="None" clId="Web-{00F790CE-B301-4066-B08B-D0D1DB909714}" dt="2022-10-10T13:53:04.998" v="40" actId="20577"/>
        <pc:sldMkLst>
          <pc:docMk/>
          <pc:sldMk cId="1620591817" sldId="276"/>
        </pc:sldMkLst>
        <pc:spChg chg="mod">
          <ac:chgData name="Adam Crawford" userId="3PjtFe4tfoOUGRTtHPhwzQ2HPZiFnmfvgHz+26Ok4f8=" providerId="None" clId="Web-{00F790CE-B301-4066-B08B-D0D1DB909714}" dt="2022-10-10T13:53:04.998" v="40" actId="20577"/>
          <ac:spMkLst>
            <pc:docMk/>
            <pc:sldMk cId="1620591817" sldId="276"/>
            <ac:spMk id="6" creationId="{00000000-0000-0000-0000-000000000000}"/>
          </ac:spMkLst>
        </pc:spChg>
      </pc:sldChg>
    </pc:docChg>
  </pc:docChgLst>
  <pc:docChgLst>
    <pc:chgData name="Kera Manley" userId="77GVCceG7RcbjwwryQh3Kc+YepHYqM/w9MeTuppuhjE=" providerId="None" clId="Web-{4624D1D6-D6FF-4A32-A2F5-12581AE09260}"/>
    <pc:docChg chg="addSld modSld sldOrd">
      <pc:chgData name="Kera Manley" userId="77GVCceG7RcbjwwryQh3Kc+YepHYqM/w9MeTuppuhjE=" providerId="None" clId="Web-{4624D1D6-D6FF-4A32-A2F5-12581AE09260}" dt="2022-10-13T00:45:30.984" v="28" actId="20577"/>
      <pc:docMkLst>
        <pc:docMk/>
      </pc:docMkLst>
      <pc:sldChg chg="modSp">
        <pc:chgData name="Kera Manley" userId="77GVCceG7RcbjwwryQh3Kc+YepHYqM/w9MeTuppuhjE=" providerId="None" clId="Web-{4624D1D6-D6FF-4A32-A2F5-12581AE09260}" dt="2022-10-13T00:45:30.984" v="28" actId="20577"/>
        <pc:sldMkLst>
          <pc:docMk/>
          <pc:sldMk cId="2647227241" sldId="266"/>
        </pc:sldMkLst>
        <pc:spChg chg="mod">
          <ac:chgData name="Kera Manley" userId="77GVCceG7RcbjwwryQh3Kc+YepHYqM/w9MeTuppuhjE=" providerId="None" clId="Web-{4624D1D6-D6FF-4A32-A2F5-12581AE09260}" dt="2022-10-13T00:45:30.984" v="28" actId="20577"/>
          <ac:spMkLst>
            <pc:docMk/>
            <pc:sldMk cId="2647227241" sldId="266"/>
            <ac:spMk id="6" creationId="{00000000-0000-0000-0000-000000000000}"/>
          </ac:spMkLst>
        </pc:spChg>
      </pc:sldChg>
      <pc:sldChg chg="addSp delSp new ord">
        <pc:chgData name="Kera Manley" userId="77GVCceG7RcbjwwryQh3Kc+YepHYqM/w9MeTuppuhjE=" providerId="None" clId="Web-{4624D1D6-D6FF-4A32-A2F5-12581AE09260}" dt="2022-10-13T00:43:48.949" v="4"/>
        <pc:sldMkLst>
          <pc:docMk/>
          <pc:sldMk cId="4051935920" sldId="278"/>
        </pc:sldMkLst>
        <pc:spChg chg="del">
          <ac:chgData name="Kera Manley" userId="77GVCceG7RcbjwwryQh3Kc+YepHYqM/w9MeTuppuhjE=" providerId="None" clId="Web-{4624D1D6-D6FF-4A32-A2F5-12581AE09260}" dt="2022-10-13T00:43:46.387" v="2"/>
          <ac:spMkLst>
            <pc:docMk/>
            <pc:sldMk cId="4051935920" sldId="278"/>
            <ac:spMk id="2" creationId="{DF9C1F87-D72D-FB53-9154-724EB080D600}"/>
          </ac:spMkLst>
        </pc:spChg>
        <pc:spChg chg="del">
          <ac:chgData name="Kera Manley" userId="77GVCceG7RcbjwwryQh3Kc+YepHYqM/w9MeTuppuhjE=" providerId="None" clId="Web-{4624D1D6-D6FF-4A32-A2F5-12581AE09260}" dt="2022-10-13T00:43:48.246" v="3"/>
          <ac:spMkLst>
            <pc:docMk/>
            <pc:sldMk cId="4051935920" sldId="278"/>
            <ac:spMk id="3" creationId="{04088114-DC43-D062-F66F-6B59BF4C5D98}"/>
          </ac:spMkLst>
        </pc:spChg>
        <pc:spChg chg="add">
          <ac:chgData name="Kera Manley" userId="77GVCceG7RcbjwwryQh3Kc+YepHYqM/w9MeTuppuhjE=" providerId="None" clId="Web-{4624D1D6-D6FF-4A32-A2F5-12581AE09260}" dt="2022-10-13T00:43:48.949" v="4"/>
          <ac:spMkLst>
            <pc:docMk/>
            <pc:sldMk cId="4051935920" sldId="278"/>
            <ac:spMk id="5" creationId="{058CD45F-47EF-428A-0531-7A6C628DFEFE}"/>
          </ac:spMkLst>
        </pc:spChg>
        <pc:picChg chg="add">
          <ac:chgData name="Kera Manley" userId="77GVCceG7RcbjwwryQh3Kc+YepHYqM/w9MeTuppuhjE=" providerId="None" clId="Web-{4624D1D6-D6FF-4A32-A2F5-12581AE09260}" dt="2022-10-13T00:43:48.949" v="4"/>
          <ac:picMkLst>
            <pc:docMk/>
            <pc:sldMk cId="4051935920" sldId="278"/>
            <ac:picMk id="4" creationId="{FB04B3F0-6175-825F-C8EF-CE91C35535BE}"/>
          </ac:picMkLst>
        </pc:picChg>
      </pc:sldChg>
    </pc:docChg>
  </pc:docChgLst>
  <pc:docChgLst>
    <pc:chgData name="Meghann Littrell" userId="SG1TOB2y8qj2Nj7O1jMu3+qn3nA2buGkWTrLbz36gJQ=" providerId="None" clId="Web-{220EF5B7-A5BA-4F3E-9B16-E3201BABCACB}"/>
    <pc:docChg chg="modSld">
      <pc:chgData name="Meghann Littrell" userId="SG1TOB2y8qj2Nj7O1jMu3+qn3nA2buGkWTrLbz36gJQ=" providerId="None" clId="Web-{220EF5B7-A5BA-4F3E-9B16-E3201BABCACB}" dt="2022-10-13T16:45:01.025" v="163" actId="20577"/>
      <pc:docMkLst>
        <pc:docMk/>
      </pc:docMkLst>
      <pc:sldChg chg="modSp">
        <pc:chgData name="Meghann Littrell" userId="SG1TOB2y8qj2Nj7O1jMu3+qn3nA2buGkWTrLbz36gJQ=" providerId="None" clId="Web-{220EF5B7-A5BA-4F3E-9B16-E3201BABCACB}" dt="2022-10-13T16:45:01.025" v="163" actId="20577"/>
        <pc:sldMkLst>
          <pc:docMk/>
          <pc:sldMk cId="951373526" sldId="267"/>
        </pc:sldMkLst>
        <pc:spChg chg="mod">
          <ac:chgData name="Meghann Littrell" userId="SG1TOB2y8qj2Nj7O1jMu3+qn3nA2buGkWTrLbz36gJQ=" providerId="None" clId="Web-{220EF5B7-A5BA-4F3E-9B16-E3201BABCACB}" dt="2022-10-13T16:45:01.025" v="163" actId="20577"/>
          <ac:spMkLst>
            <pc:docMk/>
            <pc:sldMk cId="951373526" sldId="267"/>
            <ac:spMk id="6" creationId="{00000000-0000-0000-0000-000000000000}"/>
          </ac:spMkLst>
        </pc:spChg>
      </pc:sldChg>
    </pc:docChg>
  </pc:docChgLst>
  <pc:docChgLst>
    <pc:chgData name="Kera Manley" userId="77GVCceG7RcbjwwryQh3Kc+YepHYqM/w9MeTuppuhjE=" providerId="None" clId="Web-{FF995B51-70A9-4581-A4F8-F3B9D17BC10B}"/>
    <pc:docChg chg="modSld">
      <pc:chgData name="Kera Manley" userId="77GVCceG7RcbjwwryQh3Kc+YepHYqM/w9MeTuppuhjE=" providerId="None" clId="Web-{FF995B51-70A9-4581-A4F8-F3B9D17BC10B}" dt="2022-10-11T05:07:04.336" v="109" actId="20577"/>
      <pc:docMkLst>
        <pc:docMk/>
      </pc:docMkLst>
      <pc:sldChg chg="modSp">
        <pc:chgData name="Kera Manley" userId="77GVCceG7RcbjwwryQh3Kc+YepHYqM/w9MeTuppuhjE=" providerId="None" clId="Web-{FF995B51-70A9-4581-A4F8-F3B9D17BC10B}" dt="2022-10-11T05:07:04.336" v="109" actId="20577"/>
        <pc:sldMkLst>
          <pc:docMk/>
          <pc:sldMk cId="2647227241" sldId="266"/>
        </pc:sldMkLst>
        <pc:spChg chg="mod">
          <ac:chgData name="Kera Manley" userId="77GVCceG7RcbjwwryQh3Kc+YepHYqM/w9MeTuppuhjE=" providerId="None" clId="Web-{FF995B51-70A9-4581-A4F8-F3B9D17BC10B}" dt="2022-10-11T05:07:04.336" v="109" actId="20577"/>
          <ac:spMkLst>
            <pc:docMk/>
            <pc:sldMk cId="2647227241" sldId="266"/>
            <ac:spMk id="6" creationId="{00000000-0000-0000-0000-000000000000}"/>
          </ac:spMkLst>
        </pc:spChg>
      </pc:sldChg>
    </pc:docChg>
  </pc:docChgLst>
  <pc:docChgLst>
    <pc:chgData name="Dan Darkow" userId="H+npuzd5Broukbvg04L4QXRoE7vwJZoB9tEWfk21vGY=" providerId="None" clId="Web-{0297E831-EF5E-49AA-A2BE-0D24F9312ADF}"/>
    <pc:docChg chg="modSld">
      <pc:chgData name="Dan Darkow" userId="H+npuzd5Broukbvg04L4QXRoE7vwJZoB9tEWfk21vGY=" providerId="None" clId="Web-{0297E831-EF5E-49AA-A2BE-0D24F9312ADF}" dt="2022-10-12T13:37:11.959" v="25"/>
      <pc:docMkLst>
        <pc:docMk/>
      </pc:docMkLst>
      <pc:sldChg chg="modSp">
        <pc:chgData name="Dan Darkow" userId="H+npuzd5Broukbvg04L4QXRoE7vwJZoB9tEWfk21vGY=" providerId="None" clId="Web-{0297E831-EF5E-49AA-A2BE-0D24F9312ADF}" dt="2022-10-12T13:37:11.959" v="25"/>
        <pc:sldMkLst>
          <pc:docMk/>
          <pc:sldMk cId="1756925101" sldId="269"/>
        </pc:sldMkLst>
        <pc:graphicFrameChg chg="mod modGraphic">
          <ac:chgData name="Dan Darkow" userId="H+npuzd5Broukbvg04L4QXRoE7vwJZoB9tEWfk21vGY=" providerId="None" clId="Web-{0297E831-EF5E-49AA-A2BE-0D24F9312ADF}" dt="2022-10-12T13:37:11.959" v="25"/>
          <ac:graphicFrameMkLst>
            <pc:docMk/>
            <pc:sldMk cId="1756925101" sldId="269"/>
            <ac:graphicFrameMk id="7" creationId="{7112FDC2-D9E2-0147-9188-DF1ED4102746}"/>
          </ac:graphicFrameMkLst>
        </pc:graphicFrameChg>
      </pc:sldChg>
    </pc:docChg>
  </pc:docChgLst>
  <pc:docChgLst>
    <pc:chgData name="Adam Crawford" clId="Web-{00F790CE-B301-4066-B08B-D0D1DB909714}"/>
    <pc:docChg chg="modSld">
      <pc:chgData name="Adam Crawford" userId="" providerId="" clId="Web-{00F790CE-B301-4066-B08B-D0D1DB909714}" dt="2022-10-10T14:21:07.943" v="157" actId="20577"/>
      <pc:docMkLst>
        <pc:docMk/>
      </pc:docMkLst>
      <pc:sldChg chg="modSp">
        <pc:chgData name="Adam Crawford" userId="" providerId="" clId="Web-{00F790CE-B301-4066-B08B-D0D1DB909714}" dt="2022-10-10T14:19:47.393" v="123" actId="20577"/>
        <pc:sldMkLst>
          <pc:docMk/>
          <pc:sldMk cId="2012249674" sldId="263"/>
        </pc:sldMkLst>
        <pc:spChg chg="mod">
          <ac:chgData name="Adam Crawford" userId="" providerId="" clId="Web-{00F790CE-B301-4066-B08B-D0D1DB909714}" dt="2022-10-10T14:19:47.393" v="123" actId="20577"/>
          <ac:spMkLst>
            <pc:docMk/>
            <pc:sldMk cId="2012249674" sldId="263"/>
            <ac:spMk id="6" creationId="{00000000-0000-0000-0000-000000000000}"/>
          </ac:spMkLst>
        </pc:spChg>
      </pc:sldChg>
      <pc:sldChg chg="modSp">
        <pc:chgData name="Adam Crawford" userId="" providerId="" clId="Web-{00F790CE-B301-4066-B08B-D0D1DB909714}" dt="2022-10-10T14:21:07.943" v="157" actId="20577"/>
        <pc:sldMkLst>
          <pc:docMk/>
          <pc:sldMk cId="1870410238" sldId="274"/>
        </pc:sldMkLst>
        <pc:spChg chg="mod">
          <ac:chgData name="Adam Crawford" userId="" providerId="" clId="Web-{00F790CE-B301-4066-B08B-D0D1DB909714}" dt="2022-10-10T14:21:07.943" v="157" actId="20577"/>
          <ac:spMkLst>
            <pc:docMk/>
            <pc:sldMk cId="1870410238" sldId="274"/>
            <ac:spMk id="6" creationId="{00000000-0000-0000-0000-000000000000}"/>
          </ac:spMkLst>
        </pc:spChg>
      </pc:sldChg>
    </pc:docChg>
  </pc:docChgLst>
  <pc:docChgLst>
    <pc:chgData name="Jaton Brame" clId="Web-{7E9C17E0-3BDB-47C1-8694-745321D53306}"/>
    <pc:docChg chg="modSld">
      <pc:chgData name="Jaton Brame" userId="" providerId="" clId="Web-{7E9C17E0-3BDB-47C1-8694-745321D53306}" dt="2022-10-14T04:35:36.863" v="3" actId="20577"/>
      <pc:docMkLst>
        <pc:docMk/>
      </pc:docMkLst>
      <pc:sldChg chg="modSp">
        <pc:chgData name="Jaton Brame" userId="" providerId="" clId="Web-{7E9C17E0-3BDB-47C1-8694-745321D53306}" dt="2022-10-14T04:35:36.863" v="3" actId="20577"/>
        <pc:sldMkLst>
          <pc:docMk/>
          <pc:sldMk cId="665220289" sldId="265"/>
        </pc:sldMkLst>
        <pc:spChg chg="mod">
          <ac:chgData name="Jaton Brame" userId="" providerId="" clId="Web-{7E9C17E0-3BDB-47C1-8694-745321D53306}" dt="2022-10-14T04:35:36.863" v="3" actId="20577"/>
          <ac:spMkLst>
            <pc:docMk/>
            <pc:sldMk cId="665220289" sldId="265"/>
            <ac:spMk id="6" creationId="{00000000-0000-0000-0000-000000000000}"/>
          </ac:spMkLst>
        </pc:spChg>
      </pc:sldChg>
    </pc:docChg>
  </pc:docChgLst>
  <pc:docChgLst>
    <pc:chgData name="Jaton Brame" clId="Web-{9799BFA7-E382-4C1F-9E75-09C09EC8BFA8}"/>
    <pc:docChg chg="addSld delSld modSld">
      <pc:chgData name="Jaton Brame" userId="" providerId="" clId="Web-{9799BFA7-E382-4C1F-9E75-09C09EC8BFA8}" dt="2022-10-14T03:06:32.919" v="86"/>
      <pc:docMkLst>
        <pc:docMk/>
      </pc:docMkLst>
      <pc:sldChg chg="modSp">
        <pc:chgData name="Jaton Brame" userId="" providerId="" clId="Web-{9799BFA7-E382-4C1F-9E75-09C09EC8BFA8}" dt="2022-10-14T03:06:30.575" v="85" actId="20577"/>
        <pc:sldMkLst>
          <pc:docMk/>
          <pc:sldMk cId="665220289" sldId="265"/>
        </pc:sldMkLst>
        <pc:spChg chg="mod">
          <ac:chgData name="Jaton Brame" userId="" providerId="" clId="Web-{9799BFA7-E382-4C1F-9E75-09C09EC8BFA8}" dt="2022-10-14T03:06:30.575" v="85" actId="20577"/>
          <ac:spMkLst>
            <pc:docMk/>
            <pc:sldMk cId="665220289" sldId="265"/>
            <ac:spMk id="6" creationId="{00000000-0000-0000-0000-000000000000}"/>
          </ac:spMkLst>
        </pc:spChg>
      </pc:sldChg>
      <pc:sldChg chg="add del replId">
        <pc:chgData name="Jaton Brame" userId="" providerId="" clId="Web-{9799BFA7-E382-4C1F-9E75-09C09EC8BFA8}" dt="2022-10-14T03:06:32.919" v="86"/>
        <pc:sldMkLst>
          <pc:docMk/>
          <pc:sldMk cId="1389020606" sldId="279"/>
        </pc:sldMkLst>
      </pc:sldChg>
    </pc:docChg>
  </pc:docChgLst>
  <pc:docChgLst>
    <pc:chgData name="Adam Crawford" userId="3PjtFe4tfoOUGRTtHPhwzQ2HPZiFnmfvgHz+26Ok4f8=" providerId="None" clId="Web-{C24624A4-3632-4C16-97A9-3CF7C1DEC2B8}"/>
    <pc:docChg chg="modSld">
      <pc:chgData name="Adam Crawford" userId="3PjtFe4tfoOUGRTtHPhwzQ2HPZiFnmfvgHz+26Ok4f8=" providerId="None" clId="Web-{C24624A4-3632-4C16-97A9-3CF7C1DEC2B8}" dt="2022-10-11T20:05:52.134" v="56" actId="14100"/>
      <pc:docMkLst>
        <pc:docMk/>
      </pc:docMkLst>
      <pc:sldChg chg="modSp">
        <pc:chgData name="Adam Crawford" userId="3PjtFe4tfoOUGRTtHPhwzQ2HPZiFnmfvgHz+26Ok4f8=" providerId="None" clId="Web-{C24624A4-3632-4C16-97A9-3CF7C1DEC2B8}" dt="2022-10-11T20:03:17.833" v="51" actId="20577"/>
        <pc:sldMkLst>
          <pc:docMk/>
          <pc:sldMk cId="2012249674" sldId="263"/>
        </pc:sldMkLst>
        <pc:spChg chg="mod">
          <ac:chgData name="Adam Crawford" userId="3PjtFe4tfoOUGRTtHPhwzQ2HPZiFnmfvgHz+26Ok4f8=" providerId="None" clId="Web-{C24624A4-3632-4C16-97A9-3CF7C1DEC2B8}" dt="2022-10-11T20:03:17.833" v="51" actId="20577"/>
          <ac:spMkLst>
            <pc:docMk/>
            <pc:sldMk cId="2012249674" sldId="263"/>
            <ac:spMk id="6" creationId="{00000000-0000-0000-0000-000000000000}"/>
          </ac:spMkLst>
        </pc:spChg>
      </pc:sldChg>
      <pc:sldChg chg="modSp">
        <pc:chgData name="Adam Crawford" userId="3PjtFe4tfoOUGRTtHPhwzQ2HPZiFnmfvgHz+26Ok4f8=" providerId="None" clId="Web-{C24624A4-3632-4C16-97A9-3CF7C1DEC2B8}" dt="2022-10-11T20:05:52.134" v="56" actId="14100"/>
        <pc:sldMkLst>
          <pc:docMk/>
          <pc:sldMk cId="1719099567" sldId="268"/>
        </pc:sldMkLst>
        <pc:spChg chg="mod">
          <ac:chgData name="Adam Crawford" userId="3PjtFe4tfoOUGRTtHPhwzQ2HPZiFnmfvgHz+26Ok4f8=" providerId="None" clId="Web-{C24624A4-3632-4C16-97A9-3CF7C1DEC2B8}" dt="2022-10-11T20:05:52.134" v="56" actId="14100"/>
          <ac:spMkLst>
            <pc:docMk/>
            <pc:sldMk cId="1719099567" sldId="268"/>
            <ac:spMk id="6" creationId="{00000000-0000-0000-0000-000000000000}"/>
          </ac:spMkLst>
        </pc:spChg>
      </pc:sldChg>
      <pc:sldChg chg="modSp">
        <pc:chgData name="Adam Crawford" userId="3PjtFe4tfoOUGRTtHPhwzQ2HPZiFnmfvgHz+26Ok4f8=" providerId="None" clId="Web-{C24624A4-3632-4C16-97A9-3CF7C1DEC2B8}" dt="2022-10-11T19:57:47.182" v="13" actId="20577"/>
        <pc:sldMkLst>
          <pc:docMk/>
          <pc:sldMk cId="1620591817" sldId="276"/>
        </pc:sldMkLst>
        <pc:spChg chg="mod">
          <ac:chgData name="Adam Crawford" userId="3PjtFe4tfoOUGRTtHPhwzQ2HPZiFnmfvgHz+26Ok4f8=" providerId="None" clId="Web-{C24624A4-3632-4C16-97A9-3CF7C1DEC2B8}" dt="2022-10-11T19:57:47.182" v="13" actId="20577"/>
          <ac:spMkLst>
            <pc:docMk/>
            <pc:sldMk cId="1620591817" sldId="276"/>
            <ac:spMk id="6" creationId="{00000000-0000-0000-0000-000000000000}"/>
          </ac:spMkLst>
        </pc:spChg>
      </pc:sldChg>
    </pc:docChg>
  </pc:docChgLst>
  <pc:docChgLst>
    <pc:chgData name="Adam Crawford" clId="Web-{18FD594D-9F72-4109-9E07-D40D97D76FC7}"/>
    <pc:docChg chg="addSld delSld modSld">
      <pc:chgData name="Adam Crawford" userId="" providerId="" clId="Web-{18FD594D-9F72-4109-9E07-D40D97D76FC7}" dt="2022-10-12T21:03:55.491" v="26" actId="20577"/>
      <pc:docMkLst>
        <pc:docMk/>
      </pc:docMkLst>
      <pc:sldChg chg="modSp">
        <pc:chgData name="Adam Crawford" userId="" providerId="" clId="Web-{18FD594D-9F72-4109-9E07-D40D97D76FC7}" dt="2022-10-12T21:03:55.491" v="26" actId="20577"/>
        <pc:sldMkLst>
          <pc:docMk/>
          <pc:sldMk cId="327008056" sldId="258"/>
        </pc:sldMkLst>
        <pc:spChg chg="mod">
          <ac:chgData name="Adam Crawford" userId="" providerId="" clId="Web-{18FD594D-9F72-4109-9E07-D40D97D76FC7}" dt="2022-10-12T21:03:55.491" v="26" actId="20577"/>
          <ac:spMkLst>
            <pc:docMk/>
            <pc:sldMk cId="327008056" sldId="258"/>
            <ac:spMk id="6" creationId="{00000000-0000-0000-0000-000000000000}"/>
          </ac:spMkLst>
        </pc:spChg>
      </pc:sldChg>
      <pc:sldChg chg="addSp delSp modSp add replId">
        <pc:chgData name="Adam Crawford" userId="" providerId="" clId="Web-{18FD594D-9F72-4109-9E07-D40D97D76FC7}" dt="2022-10-12T21:03:50.115" v="23" actId="20577"/>
        <pc:sldMkLst>
          <pc:docMk/>
          <pc:sldMk cId="1042080678" sldId="277"/>
        </pc:sldMkLst>
        <pc:spChg chg="add del mod">
          <ac:chgData name="Adam Crawford" userId="" providerId="" clId="Web-{18FD594D-9F72-4109-9E07-D40D97D76FC7}" dt="2022-10-12T21:01:08.704" v="5"/>
          <ac:spMkLst>
            <pc:docMk/>
            <pc:sldMk cId="1042080678" sldId="277"/>
            <ac:spMk id="3" creationId="{5AC80C9F-94F0-FF43-FFC6-B956D8AD69D6}"/>
          </ac:spMkLst>
        </pc:spChg>
        <pc:spChg chg="mod">
          <ac:chgData name="Adam Crawford" userId="" providerId="" clId="Web-{18FD594D-9F72-4109-9E07-D40D97D76FC7}" dt="2022-10-12T21:03:50.115" v="23" actId="20577"/>
          <ac:spMkLst>
            <pc:docMk/>
            <pc:sldMk cId="1042080678" sldId="277"/>
            <ac:spMk id="5" creationId="{00000000-0000-0000-0000-000000000000}"/>
          </ac:spMkLst>
        </pc:spChg>
        <pc:spChg chg="del">
          <ac:chgData name="Adam Crawford" userId="" providerId="" clId="Web-{18FD594D-9F72-4109-9E07-D40D97D76FC7}" dt="2022-10-12T21:01:05.453" v="4"/>
          <ac:spMkLst>
            <pc:docMk/>
            <pc:sldMk cId="1042080678" sldId="277"/>
            <ac:spMk id="6" creationId="{00000000-0000-0000-0000-000000000000}"/>
          </ac:spMkLst>
        </pc:spChg>
      </pc:sldChg>
      <pc:sldChg chg="del">
        <pc:chgData name="Adam Crawford" userId="" providerId="" clId="Web-{18FD594D-9F72-4109-9E07-D40D97D76FC7}" dt="2022-10-12T21:00:45.750" v="0"/>
        <pc:sldMkLst>
          <pc:docMk/>
          <pc:sldMk cId="2116011089" sldId="27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E3BD21-EBDA-A141-9978-67BA2B77C511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82443-7349-1242-85A6-3200ACE40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189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10634-6B28-4E12-8DEC-D810784FA9D2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87390-4921-4804-95DD-6D5FF3D48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165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10634-6B28-4E12-8DEC-D810784FA9D2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87390-4921-4804-95DD-6D5FF3D48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823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10634-6B28-4E12-8DEC-D810784FA9D2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87390-4921-4804-95DD-6D5FF3D48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10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10634-6B28-4E12-8DEC-D810784FA9D2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87390-4921-4804-95DD-6D5FF3D48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046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10634-6B28-4E12-8DEC-D810784FA9D2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87390-4921-4804-95DD-6D5FF3D48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19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10634-6B28-4E12-8DEC-D810784FA9D2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87390-4921-4804-95DD-6D5FF3D48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309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10634-6B28-4E12-8DEC-D810784FA9D2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87390-4921-4804-95DD-6D5FF3D48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005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10634-6B28-4E12-8DEC-D810784FA9D2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87390-4921-4804-95DD-6D5FF3D48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531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10634-6B28-4E12-8DEC-D810784FA9D2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87390-4921-4804-95DD-6D5FF3D48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64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10634-6B28-4E12-8DEC-D810784FA9D2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87390-4921-4804-95DD-6D5FF3D48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330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10634-6B28-4E12-8DEC-D810784FA9D2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87390-4921-4804-95DD-6D5FF3D48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295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10634-6B28-4E12-8DEC-D810784FA9D2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87390-4921-4804-95DD-6D5FF3D48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71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hunter.morrison@utoledo.edu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KManley@otterbein.edu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B04B3F0-6175-825F-C8EF-CE91C35535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034" y="3165050"/>
            <a:ext cx="5359923" cy="3260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58CD45F-47EF-428A-0531-7A6C628DFE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9187" y="1100044"/>
            <a:ext cx="6633619" cy="1923604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5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Ohio Association for Higher Education &amp; Disability</a:t>
            </a:r>
            <a:br>
              <a:rPr kumimoji="0" lang="en-US" altLang="en-US" sz="25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kumimoji="0" lang="en-US" altLang="en-US" sz="25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11</a:t>
            </a:r>
            <a:r>
              <a:rPr kumimoji="0" lang="en-US" altLang="en-US" sz="2500" b="1" i="0" u="none" strike="noStrike" cap="none" normalizeH="0" baseline="3000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kumimoji="0" lang="en-US" altLang="en-US" sz="25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Annual</a:t>
            </a:r>
            <a:r>
              <a:rPr kumimoji="0" lang="en-US" altLang="en-US" sz="25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kumimoji="0" lang="en-US" altLang="en-US" sz="25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Conference</a:t>
            </a:r>
            <a:endParaRPr kumimoji="0" lang="en-US" altLang="en-US" sz="2500" b="0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5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5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kumimoji="0" lang="en-US" altLang="en-US" sz="2500" b="1" i="0" u="none" strike="noStrike" cap="none" normalizeH="0" baseline="0" dirty="0" bmk="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econnecting &amp; Propelling Ohio AHEAD</a:t>
            </a:r>
            <a:br>
              <a:rPr kumimoji="0" lang="en-US" altLang="en-US" sz="25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kumimoji="0" lang="en-US" altLang="en-US" sz="2500" b="1" i="0" u="none" strike="noStrike" cap="none" normalizeH="0" baseline="0" dirty="0">
                <a:ln>
                  <a:noFill/>
                </a:ln>
                <a:effectLst/>
                <a:latin typeface="inherit"/>
                <a:cs typeface="Calibri" panose="020F0502020204030204" pitchFamily="34" charset="0"/>
              </a:rPr>
              <a:t>October 14, 2022</a:t>
            </a:r>
            <a:endParaRPr kumimoji="0" lang="en-US" altLang="en-US" sz="2400" b="1" i="0" u="none" strike="noStrike" cap="none" normalizeH="0" baseline="0" dirty="0">
              <a:ln>
                <a:noFill/>
              </a:ln>
              <a:effectLst/>
              <a:latin typeface="+mn-lt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935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spect="1"/>
          </p:cNvSpPr>
          <p:nvPr/>
        </p:nvSpPr>
        <p:spPr>
          <a:xfrm>
            <a:off x="5869940" y="4771118"/>
            <a:ext cx="6035040" cy="189692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Dr. Lydia Block Rising Star Award</a:t>
            </a:r>
            <a:endParaRPr lang="en-US" b="1" dirty="0" err="1">
              <a:cs typeface="Calibri Light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526292"/>
            <a:ext cx="10951028" cy="514263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The nominee has worked in disability services less than eight years at the time of nomination (both professional and graduate student staff are eligible).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Either the nominator or nominee must be a current OH-AHEAD member (memberships can be added after nomination).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Nominee demonstrates a passion for the work, capacity </a:t>
            </a:r>
            <a:r>
              <a:rPr lang="en-US" sz="2800" dirty="0">
                <a:ea typeface="+mn-lt"/>
                <a:cs typeface="+mn-lt"/>
              </a:rPr>
              <a:t>for</a:t>
            </a:r>
            <a:r>
              <a:rPr lang="en-US" dirty="0">
                <a:ea typeface="+mn-lt"/>
                <a:cs typeface="+mn-lt"/>
              </a:rPr>
              <a:t> future leadership, and examples of above-and-beyond service.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Involvement in OH-AHEAD and/or AHEAD is considered a plus.</a:t>
            </a:r>
            <a:endParaRPr lang="en-US" dirty="0"/>
          </a:p>
          <a:p>
            <a:endParaRPr lang="en-US" sz="2800" b="1" dirty="0">
              <a:solidFill>
                <a:srgbClr val="0070C0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364249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spect="1"/>
          </p:cNvSpPr>
          <p:nvPr/>
        </p:nvSpPr>
        <p:spPr>
          <a:xfrm>
            <a:off x="5869940" y="4771118"/>
            <a:ext cx="6035040" cy="189692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L. Scott Lissner Outstanding Leadership Award</a:t>
            </a:r>
            <a:endParaRPr lang="en-US" b="1" dirty="0" err="1">
              <a:cs typeface="Calibri Light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526292"/>
            <a:ext cx="10951028" cy="514263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The nominee has worked in disability services for at least five years at the time of nomination (professional staff only).</a:t>
            </a:r>
          </a:p>
          <a:p>
            <a:r>
              <a:rPr lang="en-US" dirty="0">
                <a:ea typeface="+mn-lt"/>
                <a:cs typeface="+mn-lt"/>
              </a:rPr>
              <a:t>Either the nominator or nominee must be a current OH-AHEAD member (memberships can be added after nomination).</a:t>
            </a:r>
          </a:p>
          <a:p>
            <a:r>
              <a:rPr lang="en-US" dirty="0">
                <a:ea typeface="+mn-lt"/>
                <a:cs typeface="+mn-lt"/>
              </a:rPr>
              <a:t>Nominee demonstrates a passion for the work, has contributed to the advancement of the disability services profession, and has helped increase opportunities for students with disabilities as a whole.</a:t>
            </a:r>
          </a:p>
          <a:p>
            <a:r>
              <a:rPr lang="en-US" dirty="0">
                <a:ea typeface="+mn-lt"/>
                <a:cs typeface="+mn-lt"/>
              </a:rPr>
              <a:t>Involvement in OH-AHEAD and/or AHEAD is considered a plus.</a:t>
            </a:r>
          </a:p>
          <a:p>
            <a:endParaRPr lang="en-US" dirty="0">
              <a:cs typeface="Calibri"/>
            </a:endParaRPr>
          </a:p>
          <a:p>
            <a:endParaRPr lang="en-US" sz="2800" b="1" dirty="0">
              <a:solidFill>
                <a:srgbClr val="0070C0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643241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spect="1"/>
          </p:cNvSpPr>
          <p:nvPr/>
        </p:nvSpPr>
        <p:spPr>
          <a:xfrm>
            <a:off x="8248194" y="5223833"/>
            <a:ext cx="3720286" cy="1235562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Professional Development Committee Report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638720"/>
            <a:ext cx="10515600" cy="4538243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Thank you to everyone who has made Conference 2022 possible! We hope you are enjoying the opportunity to connect!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cs typeface="Calibri"/>
              </a:rPr>
              <a:t>Conference 2023/2024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ea typeface="+mn-lt"/>
                <a:cs typeface="+mn-lt"/>
              </a:rPr>
              <a:t>Transition to Spring – March/early April 2024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Please contact us if your institution is interested in hosting or if you would like to be a part of the planning subcommittee.</a:t>
            </a:r>
            <a:endParaRPr lang="en-US">
              <a:cs typeface="Calibri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cs typeface="Calibri"/>
              </a:rPr>
              <a:t>Typically 9 breakout sessions throughout the day – proposals encouraged! 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Online Learning Series Sessions - There will be no session in October or December. </a:t>
            </a:r>
            <a:r>
              <a:rPr lang="en-US" dirty="0">
                <a:ea typeface="+mn-lt"/>
                <a:cs typeface="+mn-lt"/>
              </a:rPr>
              <a:t>We are exploring ideas for sessions in November and throughout next semester.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ea typeface="+mn-lt"/>
                <a:cs typeface="+mn-lt"/>
              </a:rPr>
              <a:t>Get involved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ea typeface="+mn-lt"/>
                <a:cs typeface="+mn-lt"/>
              </a:rPr>
              <a:t>Please offer suggestions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ea typeface="+mn-lt"/>
                <a:cs typeface="+mn-lt"/>
              </a:rPr>
              <a:t>Volunteer to present! </a:t>
            </a:r>
            <a:endParaRPr lang="en-US" dirty="0">
              <a:cs typeface="Calibri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cs typeface="Calibri"/>
              </a:rPr>
              <a:t>Join planning subcommittee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cs typeface="Calibri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cs typeface="Calibri"/>
              </a:rPr>
              <a:t>Hunter Morrison - </a:t>
            </a:r>
            <a:r>
              <a:rPr lang="en-US" dirty="0">
                <a:ea typeface="+mn-lt"/>
                <a:cs typeface="+mn-lt"/>
                <a:hlinkClick r:id="rId3"/>
              </a:rPr>
              <a:t>hunter.morrison@utoledo.edu</a:t>
            </a:r>
            <a:r>
              <a:rPr lang="en-US" dirty="0">
                <a:ea typeface="+mn-lt"/>
                <a:cs typeface="+mn-lt"/>
              </a:rPr>
              <a:t> </a:t>
            </a:r>
            <a:endParaRPr lang="en-US" dirty="0">
              <a:cs typeface="Calibri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cs typeface="Calibri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cs typeface="Calibri"/>
              </a:rPr>
              <a:t>Kera McClain Manley - </a:t>
            </a:r>
            <a:r>
              <a:rPr lang="en-US" dirty="0">
                <a:cs typeface="Calibri"/>
                <a:hlinkClick r:id="rId4"/>
              </a:rPr>
              <a:t>KManley@otterbein.edu</a:t>
            </a:r>
            <a:endParaRPr lang="en-US" dirty="0">
              <a:cs typeface="Calibri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cs typeface="Calibri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cs typeface="Calibri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472272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spect="1"/>
          </p:cNvSpPr>
          <p:nvPr/>
        </p:nvSpPr>
        <p:spPr>
          <a:xfrm>
            <a:off x="5933440" y="4562475"/>
            <a:ext cx="6035040" cy="189692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b="1" dirty="0"/>
              <a:t>Communication Committee Report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Two big areas of focus</a:t>
            </a:r>
          </a:p>
          <a:p>
            <a:pPr lvl="1"/>
            <a:r>
              <a:rPr lang="en-US" dirty="0">
                <a:cs typeface="Calibri"/>
              </a:rPr>
              <a:t>Website Overhaul</a:t>
            </a:r>
          </a:p>
          <a:p>
            <a:pPr lvl="2"/>
            <a:r>
              <a:rPr lang="en-US" dirty="0">
                <a:cs typeface="Calibri"/>
              </a:rPr>
              <a:t>Updated look, logo, and information</a:t>
            </a:r>
          </a:p>
          <a:p>
            <a:pPr lvl="2"/>
            <a:r>
              <a:rPr lang="en-US" dirty="0"/>
              <a:t>Hosting service renewed through </a:t>
            </a:r>
            <a:r>
              <a:rPr lang="en-US" dirty="0" err="1"/>
              <a:t>BlueHost</a:t>
            </a:r>
            <a:r>
              <a:rPr lang="en-US" dirty="0"/>
              <a:t> in June</a:t>
            </a:r>
            <a:endParaRPr lang="en-US" dirty="0">
              <a:cs typeface="Calibri"/>
            </a:endParaRPr>
          </a:p>
          <a:p>
            <a:pPr lvl="1"/>
            <a:r>
              <a:rPr lang="en-US" dirty="0">
                <a:cs typeface="Calibri"/>
              </a:rPr>
              <a:t>Listserv</a:t>
            </a:r>
          </a:p>
          <a:p>
            <a:pPr lvl="2"/>
            <a:r>
              <a:rPr lang="en-US" dirty="0">
                <a:cs typeface="Calibri"/>
              </a:rPr>
              <a:t>AHEAD provided listserv has been a constant barrier in communication</a:t>
            </a:r>
          </a:p>
          <a:p>
            <a:pPr lvl="2"/>
            <a:r>
              <a:rPr lang="en-US" dirty="0">
                <a:cs typeface="Calibri"/>
              </a:rPr>
              <a:t>Going rogue and moving to a new listserv provider</a:t>
            </a:r>
          </a:p>
          <a:p>
            <a:pPr lvl="2"/>
            <a:r>
              <a:rPr lang="en-US" dirty="0" err="1">
                <a:cs typeface="Calibri"/>
              </a:rPr>
              <a:t>Mailjet</a:t>
            </a:r>
            <a:r>
              <a:rPr lang="en-US" dirty="0">
                <a:cs typeface="Calibri"/>
              </a:rPr>
              <a:t> offers nonprofit discount</a:t>
            </a:r>
          </a:p>
          <a:p>
            <a:r>
              <a:rPr lang="en-US" dirty="0"/>
              <a:t>Suggestions? Want to join the committee?</a:t>
            </a:r>
            <a:endParaRPr lang="en-US" dirty="0">
              <a:cs typeface="Calibri"/>
            </a:endParaRPr>
          </a:p>
          <a:p>
            <a:pPr lvl="1"/>
            <a:r>
              <a:rPr lang="en-US" dirty="0"/>
              <a:t>Contact us at meghann.littrell@uc.edu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513735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spect="1"/>
          </p:cNvSpPr>
          <p:nvPr/>
        </p:nvSpPr>
        <p:spPr>
          <a:xfrm>
            <a:off x="5933440" y="4562475"/>
            <a:ext cx="6035040" cy="189692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Contact 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92926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sz="3200" dirty="0"/>
              <a:t>OhioAHEAD@gmail.com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US" sz="3200" dirty="0"/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sz="3200" dirty="0"/>
              <a:t>www.ohioahead.org</a:t>
            </a:r>
            <a:endParaRPr lang="en-US" sz="3200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719099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338320" y="1452880"/>
            <a:ext cx="7511126" cy="520192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reflection stA="0" endPos="650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720" y="157106"/>
            <a:ext cx="6848878" cy="195109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Kokila"/>
                <a:cs typeface="Kokila"/>
              </a:rPr>
              <a:t>Ohio AHEAD 2022 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  <a:latin typeface="Kokila"/>
                <a:cs typeface="Kokila"/>
              </a:rPr>
            </a:b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Kokila"/>
                <a:cs typeface="Kokila"/>
              </a:rPr>
              <a:t>Business Meeting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18720" y="2367520"/>
            <a:ext cx="5400040" cy="120554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October 14, 2022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Hamilton, Ohio</a:t>
            </a:r>
            <a:endParaRPr lang="en-US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21913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spect="1"/>
          </p:cNvSpPr>
          <p:nvPr/>
        </p:nvSpPr>
        <p:spPr>
          <a:xfrm>
            <a:off x="5933440" y="4562475"/>
            <a:ext cx="6035040" cy="189692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Agenda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dirty="0"/>
              <a:t>Call to Order</a:t>
            </a:r>
          </a:p>
          <a:p>
            <a:pPr lvl="0"/>
            <a:r>
              <a:rPr lang="en-US" dirty="0"/>
              <a:t>Call for new business</a:t>
            </a:r>
          </a:p>
          <a:p>
            <a:pPr lvl="0"/>
            <a:r>
              <a:rPr lang="en-US" dirty="0"/>
              <a:t>President’s Report</a:t>
            </a:r>
          </a:p>
          <a:p>
            <a:pPr lvl="0"/>
            <a:r>
              <a:rPr lang="en-US" dirty="0"/>
              <a:t>Treasurer’s Report</a:t>
            </a:r>
          </a:p>
          <a:p>
            <a:pPr lvl="0"/>
            <a:r>
              <a:rPr lang="en-US" dirty="0"/>
              <a:t>Membership Committee Report</a:t>
            </a:r>
          </a:p>
          <a:p>
            <a:pPr lvl="1"/>
            <a:r>
              <a:rPr lang="en-US" dirty="0">
                <a:cs typeface="Calibri"/>
              </a:rPr>
              <a:t>Membership Awards</a:t>
            </a:r>
          </a:p>
          <a:p>
            <a:r>
              <a:rPr lang="en-US" dirty="0"/>
              <a:t>Professional Development Committee Report</a:t>
            </a:r>
            <a:endParaRPr lang="en-US" dirty="0">
              <a:cs typeface="Calibri"/>
            </a:endParaRPr>
          </a:p>
          <a:p>
            <a:pPr lvl="0"/>
            <a:r>
              <a:rPr lang="en-US" dirty="0"/>
              <a:t>Communication Committee Report</a:t>
            </a:r>
          </a:p>
        </p:txBody>
      </p:sp>
    </p:spTree>
    <p:extLst>
      <p:ext uri="{BB962C8B-B14F-4D97-AF65-F5344CB8AC3E}">
        <p14:creationId xmlns:p14="http://schemas.microsoft.com/office/powerpoint/2010/main" val="327008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spect="1"/>
          </p:cNvSpPr>
          <p:nvPr/>
        </p:nvSpPr>
        <p:spPr>
          <a:xfrm>
            <a:off x="5933440" y="4562475"/>
            <a:ext cx="6035040" cy="189692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President’s Report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457200" lvl="1" indent="0">
              <a:buNone/>
            </a:pPr>
            <a:r>
              <a:rPr lang="en-US" sz="3200" b="1" dirty="0"/>
              <a:t>Organizational Updates</a:t>
            </a:r>
          </a:p>
          <a:p>
            <a:pPr lvl="1"/>
            <a:r>
              <a:rPr lang="en-US" dirty="0"/>
              <a:t>New 2022-2023 Board of Directors</a:t>
            </a:r>
            <a:endParaRPr lang="en-US" dirty="0">
              <a:cs typeface="Calibri"/>
            </a:endParaRPr>
          </a:p>
          <a:p>
            <a:pPr lvl="1"/>
            <a:r>
              <a:rPr lang="en-US" dirty="0">
                <a:ea typeface="+mn-lt"/>
                <a:cs typeface="+mn-lt"/>
              </a:rPr>
              <a:t>Transitioned to July-June fiscal year and membership year</a:t>
            </a:r>
          </a:p>
          <a:p>
            <a:pPr lvl="1"/>
            <a:r>
              <a:rPr lang="en-US" dirty="0">
                <a:ea typeface="+mn-lt"/>
                <a:cs typeface="+mn-lt"/>
              </a:rPr>
              <a:t>New incorporation with the IRS and State of Ohio</a:t>
            </a:r>
          </a:p>
          <a:p>
            <a:pPr lvl="1"/>
            <a:r>
              <a:rPr lang="en-US" dirty="0">
                <a:ea typeface="+mn-lt"/>
                <a:cs typeface="+mn-lt"/>
              </a:rPr>
              <a:t>501c3 application in the works</a:t>
            </a:r>
            <a:endParaRPr lang="en-US" dirty="0"/>
          </a:p>
          <a:p>
            <a:pPr lvl="1"/>
            <a:r>
              <a:rPr lang="en-US" dirty="0">
                <a:ea typeface="+mn-lt"/>
                <a:cs typeface="+mn-lt"/>
              </a:rPr>
              <a:t>New logo (Thank you to Jaton's husband, Michael Brame!)</a:t>
            </a:r>
            <a:endParaRPr lang="en-US" sz="2400" dirty="0">
              <a:cs typeface="Calibri"/>
            </a:endParaRPr>
          </a:p>
          <a:p>
            <a:pPr lvl="1"/>
            <a:endParaRPr lang="en-US" dirty="0">
              <a:cs typeface="Calibri"/>
            </a:endParaRPr>
          </a:p>
          <a:p>
            <a:pPr lvl="2"/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12249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spect="1"/>
          </p:cNvSpPr>
          <p:nvPr/>
        </p:nvSpPr>
        <p:spPr>
          <a:xfrm>
            <a:off x="5933440" y="4562475"/>
            <a:ext cx="6035040" cy="189692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President’s Report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717902"/>
            <a:ext cx="10515600" cy="46688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lvl="1" indent="0">
              <a:buNone/>
            </a:pPr>
            <a:r>
              <a:rPr lang="en-US" sz="3200" b="1" dirty="0">
                <a:cs typeface="Calibri"/>
              </a:rPr>
              <a:t>Current Vacancies</a:t>
            </a:r>
            <a:endParaRPr lang="en-US" sz="3200" dirty="0">
              <a:ea typeface="+mn-lt"/>
              <a:cs typeface="+mn-lt"/>
            </a:endParaRPr>
          </a:p>
          <a:p>
            <a:pPr marL="971550" lvl="1" indent="-285750">
              <a:buFont typeface="Arial"/>
              <a:buChar char="•"/>
            </a:pPr>
            <a:r>
              <a:rPr lang="en-US" b="1" dirty="0">
                <a:cs typeface="Calibri"/>
              </a:rPr>
              <a:t>President-Elect </a:t>
            </a:r>
            <a:r>
              <a:rPr lang="en-US" dirty="0">
                <a:cs typeface="Calibri"/>
              </a:rPr>
              <a:t>(Nov 2022 – June 2023; then 2 year term as President)</a:t>
            </a:r>
            <a:endParaRPr lang="en-US" dirty="0">
              <a:ea typeface="+mn-lt"/>
              <a:cs typeface="+mn-lt"/>
            </a:endParaRPr>
          </a:p>
          <a:p>
            <a:pPr marL="971550" lvl="1" indent="-285750">
              <a:buFont typeface="Arial"/>
              <a:buChar char="•"/>
            </a:pPr>
            <a:r>
              <a:rPr lang="en-US" b="1" dirty="0">
                <a:cs typeface="Calibri"/>
              </a:rPr>
              <a:t>Director at Large, Private Institution</a:t>
            </a:r>
            <a:endParaRPr lang="en-US" b="1">
              <a:ea typeface="+mn-lt"/>
              <a:cs typeface="+mn-lt"/>
            </a:endParaRPr>
          </a:p>
          <a:p>
            <a:pPr marL="971550" lvl="1" indent="-285750">
              <a:buFont typeface="Arial,Sans-Serif"/>
              <a:buChar char="•"/>
            </a:pPr>
            <a:r>
              <a:rPr lang="en-US" b="1" dirty="0">
                <a:ea typeface="+mn-lt"/>
                <a:cs typeface="+mn-lt"/>
              </a:rPr>
              <a:t>Call for nominations opens next week</a:t>
            </a:r>
            <a:r>
              <a:rPr lang="en-US" dirty="0">
                <a:ea typeface="+mn-lt"/>
                <a:cs typeface="+mn-lt"/>
              </a:rPr>
              <a:t> (self-nominations welcome!)</a:t>
            </a:r>
          </a:p>
          <a:p>
            <a:pPr marL="971550" lvl="1" indent="-285750">
              <a:buFont typeface="Arial,Sans-Serif"/>
              <a:buChar char="•"/>
            </a:pPr>
            <a:r>
              <a:rPr lang="en-US" dirty="0">
                <a:ea typeface="+mn-lt"/>
                <a:cs typeface="+mn-lt"/>
              </a:rPr>
              <a:t>Election for President-Elect: </a:t>
            </a:r>
            <a:r>
              <a:rPr lang="en-US" b="1" dirty="0">
                <a:ea typeface="+mn-lt"/>
                <a:cs typeface="+mn-lt"/>
              </a:rPr>
              <a:t>Nov. 14-18</a:t>
            </a:r>
            <a:endParaRPr lang="en-US" b="1">
              <a:cs typeface="Calibri"/>
            </a:endParaRPr>
          </a:p>
          <a:p>
            <a:pPr lvl="1" indent="0">
              <a:buNone/>
            </a:pPr>
            <a:endParaRPr lang="en-US" sz="2200" dirty="0">
              <a:cs typeface="Calibri" panose="020F0502020204030204"/>
            </a:endParaRPr>
          </a:p>
          <a:p>
            <a:pPr marL="457200" lvl="1" indent="0">
              <a:buNone/>
            </a:pPr>
            <a:r>
              <a:rPr lang="en-US" sz="3200" b="1" dirty="0"/>
              <a:t>2023 Elections</a:t>
            </a:r>
            <a:endParaRPr lang="en-US" dirty="0"/>
          </a:p>
          <a:p>
            <a:pPr marL="914400" lvl="1"/>
            <a:r>
              <a:rPr lang="en-US" b="1" dirty="0"/>
              <a:t>Vice Treasurer</a:t>
            </a:r>
            <a:r>
              <a:rPr lang="en-US" dirty="0"/>
              <a:t> (July 2023 – June 2025)</a:t>
            </a:r>
            <a:endParaRPr lang="en-US">
              <a:cs typeface="Calibri" panose="020F0502020204030204"/>
            </a:endParaRPr>
          </a:p>
          <a:p>
            <a:pPr marL="914400" lvl="1"/>
            <a:r>
              <a:rPr lang="en-US" b="1" dirty="0"/>
              <a:t>(Next) President-Elect</a:t>
            </a:r>
            <a:r>
              <a:rPr lang="en-US" dirty="0"/>
              <a:t>  (July 2023 – June 2025, </a:t>
            </a:r>
            <a:br>
              <a:rPr lang="en-US" dirty="0"/>
            </a:br>
            <a:r>
              <a:rPr lang="en-US" dirty="0"/>
              <a:t>then 2 year Presidential term)</a:t>
            </a:r>
            <a:endParaRPr lang="en-US" dirty="0">
              <a:cs typeface="Calibri"/>
            </a:endParaRPr>
          </a:p>
          <a:p>
            <a:pPr marL="914400" lvl="1"/>
            <a:r>
              <a:rPr lang="en-US" dirty="0">
                <a:ea typeface="+mn-lt"/>
                <a:cs typeface="+mn-lt"/>
              </a:rPr>
              <a:t>Call for Nominations coming in </a:t>
            </a:r>
            <a:r>
              <a:rPr lang="en-US" b="1" dirty="0">
                <a:ea typeface="+mn-lt"/>
                <a:cs typeface="+mn-lt"/>
              </a:rPr>
              <a:t>Spring 2023</a:t>
            </a:r>
            <a:endParaRPr lang="en-US" dirty="0">
              <a:ea typeface="+mn-lt"/>
              <a:cs typeface="+mn-lt"/>
            </a:endParaRPr>
          </a:p>
          <a:p>
            <a:pPr lvl="1"/>
            <a:endParaRPr lang="en-US" dirty="0">
              <a:cs typeface="Calibri"/>
            </a:endParaRPr>
          </a:p>
          <a:p>
            <a:pPr marL="457200" lvl="1" indent="0">
              <a:buNone/>
            </a:pPr>
            <a:endParaRPr lang="en-US" sz="3200" b="1" dirty="0">
              <a:cs typeface="Calibri"/>
            </a:endParaRPr>
          </a:p>
          <a:p>
            <a:pPr lvl="1"/>
            <a:endParaRPr lang="en-US" dirty="0">
              <a:cs typeface="Calibri"/>
            </a:endParaRPr>
          </a:p>
          <a:p>
            <a:pPr lvl="1"/>
            <a:endParaRPr lang="en-US" dirty="0">
              <a:cs typeface="Calibri"/>
            </a:endParaRPr>
          </a:p>
          <a:p>
            <a:pPr lvl="1"/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70410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spect="1"/>
          </p:cNvSpPr>
          <p:nvPr/>
        </p:nvSpPr>
        <p:spPr>
          <a:xfrm>
            <a:off x="5933440" y="4562475"/>
            <a:ext cx="6035040" cy="189692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President’s Report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457200" lvl="1" indent="0">
              <a:buNone/>
            </a:pPr>
            <a:r>
              <a:rPr lang="en-US" sz="3200" b="1" dirty="0"/>
              <a:t>Get Involved</a:t>
            </a:r>
          </a:p>
          <a:p>
            <a:pPr lvl="1"/>
            <a:endParaRPr lang="en-US" dirty="0"/>
          </a:p>
          <a:p>
            <a:pPr lvl="1"/>
            <a:r>
              <a:rPr lang="en-US" b="1" dirty="0"/>
              <a:t>Volunteer for a committee</a:t>
            </a:r>
            <a:r>
              <a:rPr lang="en-US" dirty="0"/>
              <a:t> (contact Chair)</a:t>
            </a:r>
            <a:endParaRPr lang="en-US" dirty="0">
              <a:cs typeface="Calibri"/>
            </a:endParaRPr>
          </a:p>
          <a:p>
            <a:pPr lvl="1"/>
            <a:r>
              <a:rPr lang="en-US" dirty="0">
                <a:cs typeface="Calibri"/>
              </a:rPr>
              <a:t>Submit a proposal for a </a:t>
            </a:r>
            <a:r>
              <a:rPr lang="en-US" b="1" dirty="0">
                <a:cs typeface="Calibri"/>
              </a:rPr>
              <a:t>Learning Series webinar</a:t>
            </a:r>
            <a:r>
              <a:rPr lang="en-US" dirty="0">
                <a:cs typeface="Calibri"/>
              </a:rPr>
              <a:t> (contact PD Co-Chairs)</a:t>
            </a:r>
            <a:endParaRPr lang="en-US" dirty="0"/>
          </a:p>
          <a:p>
            <a:pPr lvl="1"/>
            <a:r>
              <a:rPr lang="en-US" dirty="0">
                <a:cs typeface="Calibri"/>
              </a:rPr>
              <a:t>Be our next </a:t>
            </a:r>
            <a:r>
              <a:rPr lang="en-US" b="1" dirty="0">
                <a:cs typeface="Calibri"/>
              </a:rPr>
              <a:t>conference</a:t>
            </a:r>
            <a:r>
              <a:rPr lang="en-US" dirty="0">
                <a:cs typeface="Calibri"/>
              </a:rPr>
              <a:t> </a:t>
            </a:r>
            <a:r>
              <a:rPr lang="en-US" b="1" dirty="0">
                <a:cs typeface="Calibri"/>
              </a:rPr>
              <a:t>site host</a:t>
            </a:r>
            <a:r>
              <a:rPr lang="en-US" dirty="0">
                <a:cs typeface="Calibri"/>
              </a:rPr>
              <a:t> (call for proposals forthcoming)</a:t>
            </a:r>
            <a:endParaRPr lang="en-US" dirty="0"/>
          </a:p>
          <a:p>
            <a:pPr lvl="1"/>
            <a:r>
              <a:rPr lang="en-US" b="1" dirty="0"/>
              <a:t>Run for office</a:t>
            </a:r>
            <a:r>
              <a:rPr lang="en-US" dirty="0"/>
              <a:t> (call for nominations in spring)</a:t>
            </a:r>
            <a:endParaRPr lang="en-US" dirty="0">
              <a:cs typeface="Calibri"/>
            </a:endParaRPr>
          </a:p>
          <a:p>
            <a:pPr lvl="1"/>
            <a:r>
              <a:rPr lang="en-US" dirty="0"/>
              <a:t>Complete your </a:t>
            </a:r>
            <a:r>
              <a:rPr lang="en-US" b="1" dirty="0"/>
              <a:t>conference evaluation</a:t>
            </a:r>
            <a:r>
              <a:rPr lang="en-US" dirty="0"/>
              <a:t> (soon)</a:t>
            </a:r>
            <a:endParaRPr lang="en-US" dirty="0">
              <a:cs typeface="Calibri"/>
            </a:endParaRPr>
          </a:p>
          <a:p>
            <a:pPr lvl="1"/>
            <a:r>
              <a:rPr lang="en-US" dirty="0"/>
              <a:t>Complete </a:t>
            </a:r>
            <a:r>
              <a:rPr lang="en-US" b="1" dirty="0"/>
              <a:t>member survey</a:t>
            </a:r>
            <a:r>
              <a:rPr lang="en-US" dirty="0"/>
              <a:t> (forthcoming)</a:t>
            </a:r>
            <a:endParaRPr lang="en-US" dirty="0">
              <a:cs typeface="Calibri"/>
            </a:endParaRPr>
          </a:p>
          <a:p>
            <a:pPr lvl="1"/>
            <a:r>
              <a:rPr lang="en-US" b="1" dirty="0"/>
              <a:t>Send ideas </a:t>
            </a:r>
            <a:r>
              <a:rPr lang="en-US" dirty="0"/>
              <a:t>to the Board of Directors (anytime!)</a:t>
            </a:r>
            <a:endParaRPr lang="en-US" dirty="0">
              <a:cs typeface="Calibri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591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1" y="1981201"/>
            <a:ext cx="7745505" cy="38778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100" dirty="0"/>
              <a:t>	</a:t>
            </a:r>
          </a:p>
        </p:txBody>
      </p:sp>
      <p:sp>
        <p:nvSpPr>
          <p:cNvPr id="6" name="Rectangle 5"/>
          <p:cNvSpPr>
            <a:spLocks noChangeAspect="1"/>
          </p:cNvSpPr>
          <p:nvPr/>
        </p:nvSpPr>
        <p:spPr>
          <a:xfrm>
            <a:off x="6301046" y="4562475"/>
            <a:ext cx="5667433" cy="189692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Treasurer’s Report</a:t>
            </a:r>
            <a:endParaRPr lang="en-US" sz="2000" b="1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112FDC2-D9E2-0147-9188-DF1ED41027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4514015"/>
              </p:ext>
            </p:extLst>
          </p:nvPr>
        </p:nvGraphicFramePr>
        <p:xfrm>
          <a:off x="2049780" y="1335025"/>
          <a:ext cx="7772400" cy="26151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4472">
                <a:tc gridSpan="2"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July 2021 - June 2022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3570">
                <a:tc>
                  <a:txBody>
                    <a:bodyPr/>
                    <a:lstStyle/>
                    <a:p>
                      <a:r>
                        <a:rPr lang="en-US" sz="3200" dirty="0"/>
                        <a:t>July 2021</a:t>
                      </a:r>
                      <a:r>
                        <a:rPr lang="en-US" sz="3200" baseline="0" dirty="0"/>
                        <a:t> Balance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3200" b="1" dirty="0"/>
                        <a:t>$</a:t>
                      </a:r>
                      <a:r>
                        <a:rPr lang="en-US" sz="3200" b="0" i="0" u="none" strike="noStrike" noProof="0" dirty="0">
                          <a:latin typeface="Calibri"/>
                        </a:rPr>
                        <a:t>26,685.98 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3570">
                <a:tc>
                  <a:txBody>
                    <a:bodyPr/>
                    <a:lstStyle/>
                    <a:p>
                      <a:r>
                        <a:rPr lang="en-US" sz="3200" dirty="0"/>
                        <a:t>June 2022</a:t>
                      </a:r>
                      <a:r>
                        <a:rPr lang="en-US" sz="3200" baseline="0" dirty="0"/>
                        <a:t> Balance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3200" b="1" dirty="0"/>
                        <a:t>$</a:t>
                      </a:r>
                      <a:r>
                        <a:rPr lang="en-US" sz="3200" b="0" i="0" u="none" strike="noStrike" noProof="0" dirty="0">
                          <a:latin typeface="Calibri"/>
                        </a:rPr>
                        <a:t>24,244.68 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3570">
                <a:tc>
                  <a:txBody>
                    <a:bodyPr/>
                    <a:lstStyle/>
                    <a:p>
                      <a:r>
                        <a:rPr lang="en-US" sz="3200" dirty="0"/>
                        <a:t>Difference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rgbClr val="FF0000"/>
                          </a:solidFill>
                        </a:rPr>
                        <a:t>-$</a:t>
                      </a:r>
                      <a:r>
                        <a:rPr lang="en-US" sz="3200" b="0" i="0" u="none" strike="noStrike" noProof="0" dirty="0">
                          <a:solidFill>
                            <a:srgbClr val="FF0000"/>
                          </a:solidFill>
                          <a:latin typeface="Calibri"/>
                        </a:rPr>
                        <a:t>2,441.30 </a:t>
                      </a:r>
                      <a:endParaRPr lang="en-US" sz="3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EB5680AD-F960-4346-93D3-AF4308E3E931}"/>
              </a:ext>
            </a:extLst>
          </p:cNvPr>
          <p:cNvSpPr/>
          <p:nvPr/>
        </p:nvSpPr>
        <p:spPr>
          <a:xfrm>
            <a:off x="1097280" y="4277934"/>
            <a:ext cx="8906256" cy="187743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Updates:</a:t>
            </a:r>
            <a:endParaRPr lang="en-US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cs typeface="Calibri"/>
              </a:rPr>
              <a:t>Hiring a tax attorney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cs typeface="Calibri"/>
              </a:rPr>
              <a:t>Updating banking accounts (Fifth Third and PayPal)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cs typeface="Calibri"/>
              </a:rPr>
              <a:t>Electronic finance record management</a:t>
            </a:r>
          </a:p>
        </p:txBody>
      </p:sp>
    </p:spTree>
    <p:extLst>
      <p:ext uri="{BB962C8B-B14F-4D97-AF65-F5344CB8AC3E}">
        <p14:creationId xmlns:p14="http://schemas.microsoft.com/office/powerpoint/2010/main" val="1756925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spect="1"/>
          </p:cNvSpPr>
          <p:nvPr/>
        </p:nvSpPr>
        <p:spPr>
          <a:xfrm>
            <a:off x="5933440" y="4562475"/>
            <a:ext cx="6035040" cy="189692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b="1" dirty="0"/>
              <a:t>Membership Committee Report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526292"/>
            <a:ext cx="10515600" cy="514263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Membership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sz="3200" b="1" dirty="0">
                <a:solidFill>
                  <a:srgbClr val="0070C0"/>
                </a:solidFill>
              </a:rPr>
              <a:t>By the Numbers</a:t>
            </a:r>
            <a:r>
              <a:rPr lang="en-US" b="1" dirty="0">
                <a:solidFill>
                  <a:srgbClr val="0070C0"/>
                </a:solidFill>
              </a:rPr>
              <a:t>:</a:t>
            </a:r>
          </a:p>
          <a:p>
            <a:pPr lvl="1"/>
            <a:r>
              <a:rPr lang="en-US" sz="2800" dirty="0"/>
              <a:t>2019-2020 Members: </a:t>
            </a:r>
            <a:r>
              <a:rPr lang="en-US" sz="2800" b="1" dirty="0"/>
              <a:t>155</a:t>
            </a:r>
            <a:endParaRPr lang="en-US" sz="2800" b="1">
              <a:cs typeface="Calibri"/>
            </a:endParaRPr>
          </a:p>
          <a:p>
            <a:pPr lvl="1"/>
            <a:r>
              <a:rPr lang="en-US" sz="2800" dirty="0"/>
              <a:t>2020-2022 Members: </a:t>
            </a:r>
            <a:r>
              <a:rPr lang="en-US" sz="2800" b="1" dirty="0"/>
              <a:t>130</a:t>
            </a:r>
            <a:endParaRPr lang="en-US" sz="2800" dirty="0"/>
          </a:p>
          <a:p>
            <a:pPr lvl="1"/>
            <a:r>
              <a:rPr lang="en-US" sz="2800" dirty="0">
                <a:solidFill>
                  <a:srgbClr val="000000"/>
                </a:solidFill>
              </a:rPr>
              <a:t>2022-2023 Members: </a:t>
            </a:r>
            <a:r>
              <a:rPr lang="en-US" sz="2800" b="1" dirty="0">
                <a:solidFill>
                  <a:srgbClr val="000000"/>
                </a:solidFill>
              </a:rPr>
              <a:t>101</a:t>
            </a:r>
            <a:endParaRPr lang="en-US" sz="2800" b="1" dirty="0">
              <a:solidFill>
                <a:srgbClr val="000000"/>
              </a:solidFill>
              <a:ea typeface="Calibri"/>
              <a:cs typeface="Calibri"/>
            </a:endParaRPr>
          </a:p>
          <a:p>
            <a:pPr>
              <a:spcBef>
                <a:spcPts val="1800"/>
              </a:spcBef>
            </a:pPr>
            <a:r>
              <a:rPr lang="en-US" sz="3200" b="1" dirty="0">
                <a:solidFill>
                  <a:srgbClr val="0070C0"/>
                </a:solidFill>
              </a:rPr>
              <a:t>Updates:</a:t>
            </a:r>
            <a:endParaRPr lang="en-US" sz="3200" b="1">
              <a:solidFill>
                <a:srgbClr val="0070C0"/>
              </a:solidFill>
              <a:cs typeface="Calibri"/>
            </a:endParaRPr>
          </a:p>
          <a:p>
            <a:pPr lvl="1"/>
            <a:r>
              <a:rPr lang="en-US" sz="2800" dirty="0">
                <a:solidFill>
                  <a:srgbClr val="000000"/>
                </a:solidFill>
                <a:ea typeface="Calibri"/>
                <a:cs typeface="Calibri"/>
              </a:rPr>
              <a:t>Memberships for 2022-2023 (New &amp; Renewal)</a:t>
            </a:r>
          </a:p>
          <a:p>
            <a:pPr lvl="1"/>
            <a:r>
              <a:rPr lang="en-US" sz="2800" dirty="0">
                <a:solidFill>
                  <a:srgbClr val="000000"/>
                </a:solidFill>
                <a:ea typeface="Calibri"/>
                <a:cs typeface="Calibri"/>
              </a:rPr>
              <a:t>Membership Survey – November 2022</a:t>
            </a:r>
          </a:p>
        </p:txBody>
      </p:sp>
    </p:spTree>
    <p:extLst>
      <p:ext uri="{BB962C8B-B14F-4D97-AF65-F5344CB8AC3E}">
        <p14:creationId xmlns:p14="http://schemas.microsoft.com/office/powerpoint/2010/main" val="6652202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spect="1"/>
          </p:cNvSpPr>
          <p:nvPr/>
        </p:nvSpPr>
        <p:spPr>
          <a:xfrm>
            <a:off x="5933440" y="4562475"/>
            <a:ext cx="6035040" cy="189692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2310230"/>
            <a:ext cx="10515600" cy="1325563"/>
          </a:xfrm>
        </p:spPr>
        <p:txBody>
          <a:bodyPr>
            <a:normAutofit/>
          </a:bodyPr>
          <a:lstStyle/>
          <a:p>
            <a:pPr lvl="0" algn="ctr"/>
            <a:r>
              <a:rPr lang="en-US" sz="6600" b="1" dirty="0"/>
              <a:t>Membership Awards</a:t>
            </a:r>
            <a:endParaRPr lang="en-US" sz="6600" b="1" dirty="0"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0420806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496</TotalTime>
  <Words>350</Words>
  <Application>Microsoft Office PowerPoint</Application>
  <PresentationFormat>Widescreen</PresentationFormat>
  <Paragraphs>80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Ohio AHEAD 2022  Business Meeting</vt:lpstr>
      <vt:lpstr>Agenda</vt:lpstr>
      <vt:lpstr>President’s Report</vt:lpstr>
      <vt:lpstr>President’s Report</vt:lpstr>
      <vt:lpstr>President’s Report</vt:lpstr>
      <vt:lpstr>Treasurer’s Report</vt:lpstr>
      <vt:lpstr>Membership Committee Report</vt:lpstr>
      <vt:lpstr>Membership Awards</vt:lpstr>
      <vt:lpstr>Dr. Lydia Block Rising Star Award</vt:lpstr>
      <vt:lpstr>L. Scott Lissner Outstanding Leadership Award</vt:lpstr>
      <vt:lpstr>Professional Development Committee Report</vt:lpstr>
      <vt:lpstr>Communication Committee Report</vt:lpstr>
      <vt:lpstr>Contact Us</vt:lpstr>
    </vt:vector>
  </TitlesOfParts>
  <Company>Ohio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Ecklund, Alexander</dc:creator>
  <cp:lastModifiedBy>Crawford, Adam P.</cp:lastModifiedBy>
  <cp:revision>661</cp:revision>
  <cp:lastPrinted>2017-10-12T14:05:34Z</cp:lastPrinted>
  <dcterms:created xsi:type="dcterms:W3CDTF">2017-10-04T17:20:42Z</dcterms:created>
  <dcterms:modified xsi:type="dcterms:W3CDTF">2022-10-14T04:35:36Z</dcterms:modified>
</cp:coreProperties>
</file>